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nva Sans" panose="020B0604020202020204" charset="0"/>
      <p:regular r:id="rId12"/>
    </p:embeddedFont>
    <p:embeddedFont>
      <p:font typeface="Kollektif" panose="020B0604020202020204" charset="0"/>
      <p:regular r:id="rId13"/>
    </p:embeddedFont>
    <p:embeddedFont>
      <p:font typeface="Kooperativ" panose="020B0604020202020204" charset="0"/>
      <p:regular r:id="rId14"/>
    </p:embeddedFont>
    <p:embeddedFont>
      <p:font typeface="Poppins" panose="00000500000000000000" pitchFamily="2" charset="0"/>
      <p:regular r:id="rId15"/>
    </p:embeddedFont>
    <p:embeddedFont>
      <p:font typeface="Poppins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8.svg"/><Relationship Id="rId3" Type="http://schemas.openxmlformats.org/officeDocument/2006/relationships/image" Target="../media/image2.svg"/><Relationship Id="rId7" Type="http://schemas.openxmlformats.org/officeDocument/2006/relationships/image" Target="../media/image50.svg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10.svg"/><Relationship Id="rId5" Type="http://schemas.openxmlformats.org/officeDocument/2006/relationships/image" Target="../media/image44.svg"/><Relationship Id="rId15" Type="http://schemas.openxmlformats.org/officeDocument/2006/relationships/image" Target="../media/image22.svg"/><Relationship Id="rId10" Type="http://schemas.openxmlformats.org/officeDocument/2006/relationships/image" Target="../media/image9.png"/><Relationship Id="rId4" Type="http://schemas.openxmlformats.org/officeDocument/2006/relationships/image" Target="../media/image43.png"/><Relationship Id="rId9" Type="http://schemas.openxmlformats.org/officeDocument/2006/relationships/image" Target="../media/image42.svg"/><Relationship Id="rId1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8.svg"/><Relationship Id="rId3" Type="http://schemas.openxmlformats.org/officeDocument/2006/relationships/image" Target="../media/image2.svg"/><Relationship Id="rId7" Type="http://schemas.openxmlformats.org/officeDocument/2006/relationships/image" Target="../media/image16.svg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5" Type="http://schemas.openxmlformats.org/officeDocument/2006/relationships/image" Target="../media/image10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8.svg"/><Relationship Id="rId3" Type="http://schemas.openxmlformats.org/officeDocument/2006/relationships/image" Target="../media/image2.svg"/><Relationship Id="rId7" Type="http://schemas.openxmlformats.org/officeDocument/2006/relationships/image" Target="../media/image24.svg"/><Relationship Id="rId12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6.svg"/><Relationship Id="rId5" Type="http://schemas.openxmlformats.org/officeDocument/2006/relationships/image" Target="../media/image22.sv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svg"/><Relationship Id="rId3" Type="http://schemas.openxmlformats.org/officeDocument/2006/relationships/image" Target="../media/image2.svg"/><Relationship Id="rId7" Type="http://schemas.openxmlformats.org/officeDocument/2006/relationships/image" Target="../media/image22.svg"/><Relationship Id="rId12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10.svg"/><Relationship Id="rId5" Type="http://schemas.openxmlformats.org/officeDocument/2006/relationships/image" Target="../media/image30.svg"/><Relationship Id="rId10" Type="http://schemas.openxmlformats.org/officeDocument/2006/relationships/image" Target="../media/image9.png"/><Relationship Id="rId4" Type="http://schemas.openxmlformats.org/officeDocument/2006/relationships/image" Target="../media/image29.png"/><Relationship Id="rId9" Type="http://schemas.openxmlformats.org/officeDocument/2006/relationships/image" Target="../media/image3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0.svg"/><Relationship Id="rId3" Type="http://schemas.openxmlformats.org/officeDocument/2006/relationships/image" Target="../media/image2.svg"/><Relationship Id="rId7" Type="http://schemas.openxmlformats.org/officeDocument/2006/relationships/image" Target="../media/image38.svg"/><Relationship Id="rId12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10.svg"/><Relationship Id="rId5" Type="http://schemas.openxmlformats.org/officeDocument/2006/relationships/image" Target="../media/image36.svg"/><Relationship Id="rId10" Type="http://schemas.openxmlformats.org/officeDocument/2006/relationships/image" Target="../media/image9.png"/><Relationship Id="rId4" Type="http://schemas.openxmlformats.org/officeDocument/2006/relationships/image" Target="../media/image35.png"/><Relationship Id="rId9" Type="http://schemas.openxmlformats.org/officeDocument/2006/relationships/image" Target="../media/image3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0.svg"/><Relationship Id="rId3" Type="http://schemas.openxmlformats.org/officeDocument/2006/relationships/image" Target="../media/image2.svg"/><Relationship Id="rId7" Type="http://schemas.openxmlformats.org/officeDocument/2006/relationships/image" Target="../media/image34.sv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20.svg"/><Relationship Id="rId5" Type="http://schemas.openxmlformats.org/officeDocument/2006/relationships/image" Target="../media/image26.svg"/><Relationship Id="rId10" Type="http://schemas.openxmlformats.org/officeDocument/2006/relationships/image" Target="../media/image19.png"/><Relationship Id="rId4" Type="http://schemas.openxmlformats.org/officeDocument/2006/relationships/image" Target="../media/image25.png"/><Relationship Id="rId9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6.sv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12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44.svg"/><Relationship Id="rId5" Type="http://schemas.openxmlformats.org/officeDocument/2006/relationships/image" Target="../media/image42.svg"/><Relationship Id="rId10" Type="http://schemas.openxmlformats.org/officeDocument/2006/relationships/image" Target="../media/image43.png"/><Relationship Id="rId4" Type="http://schemas.openxmlformats.org/officeDocument/2006/relationships/image" Target="../media/image41.png"/><Relationship Id="rId9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svg"/><Relationship Id="rId18" Type="http://schemas.openxmlformats.org/officeDocument/2006/relationships/image" Target="../media/image3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9.png"/><Relationship Id="rId17" Type="http://schemas.openxmlformats.org/officeDocument/2006/relationships/image" Target="../media/image22.sv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0.svg"/><Relationship Id="rId5" Type="http://schemas.openxmlformats.org/officeDocument/2006/relationships/image" Target="../media/image4.svg"/><Relationship Id="rId15" Type="http://schemas.openxmlformats.org/officeDocument/2006/relationships/image" Target="../media/image18.svg"/><Relationship Id="rId10" Type="http://schemas.openxmlformats.org/officeDocument/2006/relationships/image" Target="../media/image19.png"/><Relationship Id="rId19" Type="http://schemas.openxmlformats.org/officeDocument/2006/relationships/image" Target="../media/image3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8.svg"/><Relationship Id="rId3" Type="http://schemas.openxmlformats.org/officeDocument/2006/relationships/image" Target="../media/image2.svg"/><Relationship Id="rId7" Type="http://schemas.openxmlformats.org/officeDocument/2006/relationships/image" Target="../media/image38.svg"/><Relationship Id="rId12" Type="http://schemas.openxmlformats.org/officeDocument/2006/relationships/image" Target="../media/image47.png"/><Relationship Id="rId17" Type="http://schemas.openxmlformats.org/officeDocument/2006/relationships/image" Target="../media/image44.svg"/><Relationship Id="rId2" Type="http://schemas.openxmlformats.org/officeDocument/2006/relationships/image" Target="../media/image1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14.svg"/><Relationship Id="rId5" Type="http://schemas.openxmlformats.org/officeDocument/2006/relationships/image" Target="../media/image36.sv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4" Type="http://schemas.openxmlformats.org/officeDocument/2006/relationships/image" Target="../media/image35.png"/><Relationship Id="rId9" Type="http://schemas.openxmlformats.org/officeDocument/2006/relationships/image" Target="../media/image10.svg"/><Relationship Id="rId1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89105" y="-604436"/>
            <a:ext cx="18941620" cy="10542827"/>
            <a:chOff x="0" y="0"/>
            <a:chExt cx="25255493" cy="140571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057103" cy="14057103"/>
            </a:xfrm>
            <a:custGeom>
              <a:avLst/>
              <a:gdLst/>
              <a:ahLst/>
              <a:cxnLst/>
              <a:rect l="l" t="t" r="r" b="b"/>
              <a:pathLst>
                <a:path w="14057103" h="14057103">
                  <a:moveTo>
                    <a:pt x="0" y="0"/>
                  </a:moveTo>
                  <a:lnTo>
                    <a:pt x="14057103" y="0"/>
                  </a:lnTo>
                  <a:lnTo>
                    <a:pt x="14057103" y="14057103"/>
                  </a:lnTo>
                  <a:lnTo>
                    <a:pt x="0" y="140571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198391" y="0"/>
              <a:ext cx="14057103" cy="14057103"/>
            </a:xfrm>
            <a:custGeom>
              <a:avLst/>
              <a:gdLst/>
              <a:ahLst/>
              <a:cxnLst/>
              <a:rect l="l" t="t" r="r" b="b"/>
              <a:pathLst>
                <a:path w="14057103" h="14057103">
                  <a:moveTo>
                    <a:pt x="0" y="0"/>
                  </a:moveTo>
                  <a:lnTo>
                    <a:pt x="14057102" y="0"/>
                  </a:lnTo>
                  <a:lnTo>
                    <a:pt x="14057102" y="14057103"/>
                  </a:lnTo>
                  <a:lnTo>
                    <a:pt x="0" y="140571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rot="3162827">
            <a:off x="5478392" y="50545"/>
            <a:ext cx="7006625" cy="4114800"/>
          </a:xfrm>
          <a:custGeom>
            <a:avLst/>
            <a:gdLst/>
            <a:ahLst/>
            <a:cxnLst/>
            <a:rect l="l" t="t" r="r" b="b"/>
            <a:pathLst>
              <a:path w="7006625" h="4114800">
                <a:moveTo>
                  <a:pt x="0" y="0"/>
                </a:moveTo>
                <a:lnTo>
                  <a:pt x="7006626" y="0"/>
                </a:lnTo>
                <a:lnTo>
                  <a:pt x="70066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445340" y="-604436"/>
            <a:ext cx="7652145" cy="9311238"/>
          </a:xfrm>
          <a:custGeom>
            <a:avLst/>
            <a:gdLst/>
            <a:ahLst/>
            <a:cxnLst/>
            <a:rect l="l" t="t" r="r" b="b"/>
            <a:pathLst>
              <a:path w="7652145" h="9311238">
                <a:moveTo>
                  <a:pt x="0" y="0"/>
                </a:moveTo>
                <a:lnTo>
                  <a:pt x="7652145" y="0"/>
                </a:lnTo>
                <a:lnTo>
                  <a:pt x="7652145" y="9311239"/>
                </a:lnTo>
                <a:lnTo>
                  <a:pt x="0" y="93112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54252">
            <a:off x="1092596" y="1135125"/>
            <a:ext cx="4811614" cy="2956955"/>
          </a:xfrm>
          <a:custGeom>
            <a:avLst/>
            <a:gdLst/>
            <a:ahLst/>
            <a:cxnLst/>
            <a:rect l="l" t="t" r="r" b="b"/>
            <a:pathLst>
              <a:path w="4811614" h="2956955">
                <a:moveTo>
                  <a:pt x="0" y="0"/>
                </a:moveTo>
                <a:lnTo>
                  <a:pt x="4811614" y="0"/>
                </a:lnTo>
                <a:lnTo>
                  <a:pt x="4811614" y="2956955"/>
                </a:lnTo>
                <a:lnTo>
                  <a:pt x="0" y="29569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-1052258" y="9091595"/>
            <a:ext cx="20392515" cy="3086100"/>
            <a:chOff x="0" y="0"/>
            <a:chExt cx="5370868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370868" cy="812800"/>
            </a:xfrm>
            <a:custGeom>
              <a:avLst/>
              <a:gdLst/>
              <a:ahLst/>
              <a:cxnLst/>
              <a:rect l="l" t="t" r="r" b="b"/>
              <a:pathLst>
                <a:path w="5370868" h="812800">
                  <a:moveTo>
                    <a:pt x="0" y="0"/>
                  </a:moveTo>
                  <a:lnTo>
                    <a:pt x="5370868" y="0"/>
                  </a:lnTo>
                  <a:lnTo>
                    <a:pt x="537086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704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370868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2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307699" y="7658859"/>
            <a:ext cx="561087" cy="561087"/>
          </a:xfrm>
          <a:custGeom>
            <a:avLst/>
            <a:gdLst/>
            <a:ahLst/>
            <a:cxnLst/>
            <a:rect l="l" t="t" r="r" b="b"/>
            <a:pathLst>
              <a:path w="561087" h="561087">
                <a:moveTo>
                  <a:pt x="0" y="0"/>
                </a:moveTo>
                <a:lnTo>
                  <a:pt x="561087" y="0"/>
                </a:lnTo>
                <a:lnTo>
                  <a:pt x="561087" y="561087"/>
                </a:lnTo>
                <a:lnTo>
                  <a:pt x="0" y="5610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94836" y="3637418"/>
            <a:ext cx="561087" cy="561087"/>
          </a:xfrm>
          <a:custGeom>
            <a:avLst/>
            <a:gdLst/>
            <a:ahLst/>
            <a:cxnLst/>
            <a:rect l="l" t="t" r="r" b="b"/>
            <a:pathLst>
              <a:path w="561087" h="561087">
                <a:moveTo>
                  <a:pt x="0" y="0"/>
                </a:moveTo>
                <a:lnTo>
                  <a:pt x="561087" y="0"/>
                </a:lnTo>
                <a:lnTo>
                  <a:pt x="561087" y="561087"/>
                </a:lnTo>
                <a:lnTo>
                  <a:pt x="0" y="5610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11924472" y="5844505"/>
            <a:ext cx="6141950" cy="7712494"/>
          </a:xfrm>
          <a:custGeom>
            <a:avLst/>
            <a:gdLst/>
            <a:ahLst/>
            <a:cxnLst/>
            <a:rect l="l" t="t" r="r" b="b"/>
            <a:pathLst>
              <a:path w="6141950" h="7712494">
                <a:moveTo>
                  <a:pt x="6141950" y="0"/>
                </a:moveTo>
                <a:lnTo>
                  <a:pt x="0" y="0"/>
                </a:lnTo>
                <a:lnTo>
                  <a:pt x="0" y="7712494"/>
                </a:lnTo>
                <a:lnTo>
                  <a:pt x="6141950" y="7712494"/>
                </a:lnTo>
                <a:lnTo>
                  <a:pt x="614195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155923" y="7630284"/>
            <a:ext cx="8903392" cy="113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5"/>
              </a:lnSpc>
            </a:pPr>
            <a:r>
              <a:rPr lang="en-US" sz="35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Utilizing the Potential of Organic Waste </a:t>
            </a:r>
          </a:p>
          <a:p>
            <a:pPr algn="l">
              <a:lnSpc>
                <a:spcPts val="4515"/>
              </a:lnSpc>
            </a:pPr>
            <a:r>
              <a:rPr lang="en-US" sz="3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for a Cleaner Environment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90600" y="4427105"/>
            <a:ext cx="13050118" cy="3375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07"/>
              </a:lnSpc>
            </a:pPr>
            <a:r>
              <a:rPr lang="en-US" sz="12907" dirty="0">
                <a:solidFill>
                  <a:srgbClr val="2E7040"/>
                </a:solidFill>
                <a:latin typeface="Kooperativ"/>
                <a:ea typeface="Kooperativ"/>
                <a:cs typeface="Kooperativ"/>
                <a:sym typeface="Kooperativ"/>
              </a:rPr>
              <a:t>Managing Organic Waste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89105" y="-604436"/>
            <a:ext cx="18941620" cy="10542827"/>
            <a:chOff x="0" y="0"/>
            <a:chExt cx="25255493" cy="140571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057103" cy="14057103"/>
            </a:xfrm>
            <a:custGeom>
              <a:avLst/>
              <a:gdLst/>
              <a:ahLst/>
              <a:cxnLst/>
              <a:rect l="l" t="t" r="r" b="b"/>
              <a:pathLst>
                <a:path w="14057103" h="14057103">
                  <a:moveTo>
                    <a:pt x="0" y="0"/>
                  </a:moveTo>
                  <a:lnTo>
                    <a:pt x="14057103" y="0"/>
                  </a:lnTo>
                  <a:lnTo>
                    <a:pt x="14057103" y="14057103"/>
                  </a:lnTo>
                  <a:lnTo>
                    <a:pt x="0" y="140571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198391" y="0"/>
              <a:ext cx="14057103" cy="14057103"/>
            </a:xfrm>
            <a:custGeom>
              <a:avLst/>
              <a:gdLst/>
              <a:ahLst/>
              <a:cxnLst/>
              <a:rect l="l" t="t" r="r" b="b"/>
              <a:pathLst>
                <a:path w="14057103" h="14057103">
                  <a:moveTo>
                    <a:pt x="0" y="0"/>
                  </a:moveTo>
                  <a:lnTo>
                    <a:pt x="14057102" y="0"/>
                  </a:lnTo>
                  <a:lnTo>
                    <a:pt x="14057102" y="14057103"/>
                  </a:lnTo>
                  <a:lnTo>
                    <a:pt x="0" y="140571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1052258" y="9591675"/>
            <a:ext cx="20392515" cy="3086100"/>
            <a:chOff x="0" y="0"/>
            <a:chExt cx="5370868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370868" cy="812800"/>
            </a:xfrm>
            <a:custGeom>
              <a:avLst/>
              <a:gdLst/>
              <a:ahLst/>
              <a:cxnLst/>
              <a:rect l="l" t="t" r="r" b="b"/>
              <a:pathLst>
                <a:path w="5370868" h="812800">
                  <a:moveTo>
                    <a:pt x="0" y="0"/>
                  </a:moveTo>
                  <a:lnTo>
                    <a:pt x="5370868" y="0"/>
                  </a:lnTo>
                  <a:lnTo>
                    <a:pt x="537086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704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370868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2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841666" y="1852732"/>
            <a:ext cx="14604667" cy="2578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78"/>
              </a:lnSpc>
            </a:pPr>
            <a:r>
              <a:rPr lang="en-US" sz="19378" dirty="0">
                <a:solidFill>
                  <a:srgbClr val="2E7040"/>
                </a:solidFill>
                <a:latin typeface="Kooperativ"/>
                <a:ea typeface="Kooperativ"/>
                <a:cs typeface="Kooperativ"/>
                <a:sym typeface="Kooperativ"/>
              </a:rPr>
              <a:t>Thank You</a:t>
            </a:r>
          </a:p>
        </p:txBody>
      </p:sp>
      <p:sp>
        <p:nvSpPr>
          <p:cNvPr id="9" name="Freeform 9"/>
          <p:cNvSpPr/>
          <p:nvPr/>
        </p:nvSpPr>
        <p:spPr>
          <a:xfrm>
            <a:off x="12620768" y="3086100"/>
            <a:ext cx="6113202" cy="10006729"/>
          </a:xfrm>
          <a:custGeom>
            <a:avLst/>
            <a:gdLst/>
            <a:ahLst/>
            <a:cxnLst/>
            <a:rect l="l" t="t" r="r" b="b"/>
            <a:pathLst>
              <a:path w="6113202" h="10006729">
                <a:moveTo>
                  <a:pt x="0" y="0"/>
                </a:moveTo>
                <a:lnTo>
                  <a:pt x="6113202" y="0"/>
                </a:lnTo>
                <a:lnTo>
                  <a:pt x="6113202" y="10006729"/>
                </a:lnTo>
                <a:lnTo>
                  <a:pt x="0" y="10006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60080" y="3813475"/>
            <a:ext cx="6027584" cy="6643630"/>
          </a:xfrm>
          <a:custGeom>
            <a:avLst/>
            <a:gdLst/>
            <a:ahLst/>
            <a:cxnLst/>
            <a:rect l="l" t="t" r="r" b="b"/>
            <a:pathLst>
              <a:path w="6027584" h="6643630">
                <a:moveTo>
                  <a:pt x="0" y="0"/>
                </a:moveTo>
                <a:lnTo>
                  <a:pt x="6027584" y="0"/>
                </a:lnTo>
                <a:lnTo>
                  <a:pt x="6027584" y="6643630"/>
                </a:lnTo>
                <a:lnTo>
                  <a:pt x="0" y="66436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667232" y="6794337"/>
            <a:ext cx="6953535" cy="6298492"/>
          </a:xfrm>
          <a:custGeom>
            <a:avLst/>
            <a:gdLst/>
            <a:ahLst/>
            <a:cxnLst/>
            <a:rect l="l" t="t" r="r" b="b"/>
            <a:pathLst>
              <a:path w="6953535" h="6298492">
                <a:moveTo>
                  <a:pt x="0" y="0"/>
                </a:moveTo>
                <a:lnTo>
                  <a:pt x="6953536" y="0"/>
                </a:lnTo>
                <a:lnTo>
                  <a:pt x="6953536" y="6298492"/>
                </a:lnTo>
                <a:lnTo>
                  <a:pt x="0" y="62984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11497" y="8353194"/>
            <a:ext cx="4884429" cy="4424302"/>
          </a:xfrm>
          <a:custGeom>
            <a:avLst/>
            <a:gdLst/>
            <a:ahLst/>
            <a:cxnLst/>
            <a:rect l="l" t="t" r="r" b="b"/>
            <a:pathLst>
              <a:path w="4884429" h="4424302">
                <a:moveTo>
                  <a:pt x="0" y="0"/>
                </a:moveTo>
                <a:lnTo>
                  <a:pt x="4884429" y="0"/>
                </a:lnTo>
                <a:lnTo>
                  <a:pt x="4884429" y="4424301"/>
                </a:lnTo>
                <a:lnTo>
                  <a:pt x="0" y="44243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992074" y="8353194"/>
            <a:ext cx="4884429" cy="4424302"/>
          </a:xfrm>
          <a:custGeom>
            <a:avLst/>
            <a:gdLst/>
            <a:ahLst/>
            <a:cxnLst/>
            <a:rect l="l" t="t" r="r" b="b"/>
            <a:pathLst>
              <a:path w="4884429" h="4424302">
                <a:moveTo>
                  <a:pt x="0" y="0"/>
                </a:moveTo>
                <a:lnTo>
                  <a:pt x="4884429" y="0"/>
                </a:lnTo>
                <a:lnTo>
                  <a:pt x="4884429" y="4424301"/>
                </a:lnTo>
                <a:lnTo>
                  <a:pt x="0" y="44243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978756" y="3532932"/>
            <a:ext cx="561087" cy="561087"/>
          </a:xfrm>
          <a:custGeom>
            <a:avLst/>
            <a:gdLst/>
            <a:ahLst/>
            <a:cxnLst/>
            <a:rect l="l" t="t" r="r" b="b"/>
            <a:pathLst>
              <a:path w="561087" h="561087">
                <a:moveTo>
                  <a:pt x="0" y="0"/>
                </a:moveTo>
                <a:lnTo>
                  <a:pt x="561088" y="0"/>
                </a:lnTo>
                <a:lnTo>
                  <a:pt x="561088" y="561087"/>
                </a:lnTo>
                <a:lnTo>
                  <a:pt x="0" y="5610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48156" y="2070223"/>
            <a:ext cx="561087" cy="561087"/>
          </a:xfrm>
          <a:custGeom>
            <a:avLst/>
            <a:gdLst/>
            <a:ahLst/>
            <a:cxnLst/>
            <a:rect l="l" t="t" r="r" b="b"/>
            <a:pathLst>
              <a:path w="561087" h="561087">
                <a:moveTo>
                  <a:pt x="0" y="0"/>
                </a:moveTo>
                <a:lnTo>
                  <a:pt x="561088" y="0"/>
                </a:lnTo>
                <a:lnTo>
                  <a:pt x="561088" y="561087"/>
                </a:lnTo>
                <a:lnTo>
                  <a:pt x="0" y="5610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54252">
            <a:off x="-564140" y="-1572598"/>
            <a:ext cx="4811614" cy="2956955"/>
          </a:xfrm>
          <a:custGeom>
            <a:avLst/>
            <a:gdLst/>
            <a:ahLst/>
            <a:cxnLst/>
            <a:rect l="l" t="t" r="r" b="b"/>
            <a:pathLst>
              <a:path w="4811614" h="2956955">
                <a:moveTo>
                  <a:pt x="0" y="0"/>
                </a:moveTo>
                <a:lnTo>
                  <a:pt x="4811613" y="0"/>
                </a:lnTo>
                <a:lnTo>
                  <a:pt x="4811613" y="2956955"/>
                </a:lnTo>
                <a:lnTo>
                  <a:pt x="0" y="29569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340551">
            <a:off x="15134037" y="-1448336"/>
            <a:ext cx="4811614" cy="2956955"/>
          </a:xfrm>
          <a:custGeom>
            <a:avLst/>
            <a:gdLst/>
            <a:ahLst/>
            <a:cxnLst/>
            <a:rect l="l" t="t" r="r" b="b"/>
            <a:pathLst>
              <a:path w="4811614" h="2956955">
                <a:moveTo>
                  <a:pt x="0" y="0"/>
                </a:moveTo>
                <a:lnTo>
                  <a:pt x="4811613" y="0"/>
                </a:lnTo>
                <a:lnTo>
                  <a:pt x="4811613" y="2956955"/>
                </a:lnTo>
                <a:lnTo>
                  <a:pt x="0" y="29569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479339">
            <a:off x="6992949" y="4207066"/>
            <a:ext cx="4502373" cy="1872867"/>
          </a:xfrm>
          <a:custGeom>
            <a:avLst/>
            <a:gdLst/>
            <a:ahLst/>
            <a:cxnLst/>
            <a:rect l="l" t="t" r="r" b="b"/>
            <a:pathLst>
              <a:path w="4502373" h="1872867">
                <a:moveTo>
                  <a:pt x="0" y="0"/>
                </a:moveTo>
                <a:lnTo>
                  <a:pt x="4502374" y="0"/>
                </a:lnTo>
                <a:lnTo>
                  <a:pt x="4502374" y="1872868"/>
                </a:lnTo>
                <a:lnTo>
                  <a:pt x="0" y="187286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89105" y="-604436"/>
            <a:ext cx="18941620" cy="10542827"/>
            <a:chOff x="0" y="0"/>
            <a:chExt cx="25255493" cy="140571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057103" cy="14057103"/>
            </a:xfrm>
            <a:custGeom>
              <a:avLst/>
              <a:gdLst/>
              <a:ahLst/>
              <a:cxnLst/>
              <a:rect l="l" t="t" r="r" b="b"/>
              <a:pathLst>
                <a:path w="14057103" h="14057103">
                  <a:moveTo>
                    <a:pt x="0" y="0"/>
                  </a:moveTo>
                  <a:lnTo>
                    <a:pt x="14057103" y="0"/>
                  </a:lnTo>
                  <a:lnTo>
                    <a:pt x="14057103" y="14057103"/>
                  </a:lnTo>
                  <a:lnTo>
                    <a:pt x="0" y="140571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198391" y="0"/>
              <a:ext cx="14057103" cy="14057103"/>
            </a:xfrm>
            <a:custGeom>
              <a:avLst/>
              <a:gdLst/>
              <a:ahLst/>
              <a:cxnLst/>
              <a:rect l="l" t="t" r="r" b="b"/>
              <a:pathLst>
                <a:path w="14057103" h="14057103">
                  <a:moveTo>
                    <a:pt x="0" y="0"/>
                  </a:moveTo>
                  <a:lnTo>
                    <a:pt x="14057102" y="0"/>
                  </a:lnTo>
                  <a:lnTo>
                    <a:pt x="14057102" y="14057103"/>
                  </a:lnTo>
                  <a:lnTo>
                    <a:pt x="0" y="140571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3307077" y="4686881"/>
            <a:ext cx="11935536" cy="2729498"/>
            <a:chOff x="0" y="0"/>
            <a:chExt cx="3143516" cy="7188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43516" cy="718880"/>
            </a:xfrm>
            <a:custGeom>
              <a:avLst/>
              <a:gdLst/>
              <a:ahLst/>
              <a:cxnLst/>
              <a:rect l="l" t="t" r="r" b="b"/>
              <a:pathLst>
                <a:path w="3143516" h="718880">
                  <a:moveTo>
                    <a:pt x="11027" y="0"/>
                  </a:moveTo>
                  <a:lnTo>
                    <a:pt x="3132489" y="0"/>
                  </a:lnTo>
                  <a:cubicBezTo>
                    <a:pt x="3135413" y="0"/>
                    <a:pt x="3138218" y="1162"/>
                    <a:pt x="3140286" y="3230"/>
                  </a:cubicBezTo>
                  <a:cubicBezTo>
                    <a:pt x="3142354" y="5298"/>
                    <a:pt x="3143516" y="8102"/>
                    <a:pt x="3143516" y="11027"/>
                  </a:cubicBezTo>
                  <a:lnTo>
                    <a:pt x="3143516" y="707853"/>
                  </a:lnTo>
                  <a:cubicBezTo>
                    <a:pt x="3143516" y="710778"/>
                    <a:pt x="3142354" y="713582"/>
                    <a:pt x="3140286" y="715650"/>
                  </a:cubicBezTo>
                  <a:cubicBezTo>
                    <a:pt x="3138218" y="717718"/>
                    <a:pt x="3135413" y="718880"/>
                    <a:pt x="3132489" y="718880"/>
                  </a:cubicBezTo>
                  <a:lnTo>
                    <a:pt x="11027" y="718880"/>
                  </a:lnTo>
                  <a:cubicBezTo>
                    <a:pt x="8102" y="718880"/>
                    <a:pt x="5298" y="717718"/>
                    <a:pt x="3230" y="715650"/>
                  </a:cubicBezTo>
                  <a:cubicBezTo>
                    <a:pt x="1162" y="713582"/>
                    <a:pt x="0" y="710778"/>
                    <a:pt x="0" y="707853"/>
                  </a:cubicBezTo>
                  <a:lnTo>
                    <a:pt x="0" y="11027"/>
                  </a:lnTo>
                  <a:cubicBezTo>
                    <a:pt x="0" y="8102"/>
                    <a:pt x="1162" y="5298"/>
                    <a:pt x="3230" y="3230"/>
                  </a:cubicBezTo>
                  <a:cubicBezTo>
                    <a:pt x="5298" y="1162"/>
                    <a:pt x="8102" y="0"/>
                    <a:pt x="11027" y="0"/>
                  </a:cubicBezTo>
                  <a:close/>
                </a:path>
              </a:pathLst>
            </a:custGeom>
            <a:solidFill>
              <a:srgbClr val="FFE4A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143516" cy="7569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2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841443" y="-696227"/>
            <a:ext cx="5433406" cy="7200900"/>
          </a:xfrm>
          <a:custGeom>
            <a:avLst/>
            <a:gdLst/>
            <a:ahLst/>
            <a:cxnLst/>
            <a:rect l="l" t="t" r="r" b="b"/>
            <a:pathLst>
              <a:path w="5433406" h="7200900">
                <a:moveTo>
                  <a:pt x="0" y="0"/>
                </a:moveTo>
                <a:lnTo>
                  <a:pt x="5433406" y="0"/>
                </a:lnTo>
                <a:lnTo>
                  <a:pt x="5433406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-1052258" y="9091595"/>
            <a:ext cx="20392515" cy="3086100"/>
            <a:chOff x="0" y="0"/>
            <a:chExt cx="5370868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70868" cy="812800"/>
            </a:xfrm>
            <a:custGeom>
              <a:avLst/>
              <a:gdLst/>
              <a:ahLst/>
              <a:cxnLst/>
              <a:rect l="l" t="t" r="r" b="b"/>
              <a:pathLst>
                <a:path w="5370868" h="812800">
                  <a:moveTo>
                    <a:pt x="0" y="0"/>
                  </a:moveTo>
                  <a:lnTo>
                    <a:pt x="5370868" y="0"/>
                  </a:lnTo>
                  <a:lnTo>
                    <a:pt x="537086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704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370868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2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3744612" y="4346876"/>
            <a:ext cx="10006269" cy="12564950"/>
          </a:xfrm>
          <a:custGeom>
            <a:avLst/>
            <a:gdLst/>
            <a:ahLst/>
            <a:cxnLst/>
            <a:rect l="l" t="t" r="r" b="b"/>
            <a:pathLst>
              <a:path w="10006269" h="12564950">
                <a:moveTo>
                  <a:pt x="0" y="0"/>
                </a:moveTo>
                <a:lnTo>
                  <a:pt x="10006270" y="0"/>
                </a:lnTo>
                <a:lnTo>
                  <a:pt x="10006270" y="12564949"/>
                </a:lnTo>
                <a:lnTo>
                  <a:pt x="0" y="125649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291705">
            <a:off x="1145980" y="679622"/>
            <a:ext cx="2302717" cy="2865371"/>
          </a:xfrm>
          <a:custGeom>
            <a:avLst/>
            <a:gdLst/>
            <a:ahLst/>
            <a:cxnLst/>
            <a:rect l="l" t="t" r="r" b="b"/>
            <a:pathLst>
              <a:path w="2302717" h="2865371">
                <a:moveTo>
                  <a:pt x="0" y="0"/>
                </a:moveTo>
                <a:lnTo>
                  <a:pt x="2302717" y="0"/>
                </a:lnTo>
                <a:lnTo>
                  <a:pt x="2302717" y="2865371"/>
                </a:lnTo>
                <a:lnTo>
                  <a:pt x="0" y="28653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2247298">
            <a:off x="14778728" y="7284647"/>
            <a:ext cx="4538402" cy="3303058"/>
          </a:xfrm>
          <a:custGeom>
            <a:avLst/>
            <a:gdLst/>
            <a:ahLst/>
            <a:cxnLst/>
            <a:rect l="l" t="t" r="r" b="b"/>
            <a:pathLst>
              <a:path w="4538402" h="3303058">
                <a:moveTo>
                  <a:pt x="0" y="0"/>
                </a:moveTo>
                <a:lnTo>
                  <a:pt x="4538402" y="0"/>
                </a:lnTo>
                <a:lnTo>
                  <a:pt x="4538402" y="3303058"/>
                </a:lnTo>
                <a:lnTo>
                  <a:pt x="0" y="33030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209809">
            <a:off x="5525212" y="-1632948"/>
            <a:ext cx="7237576" cy="4447820"/>
          </a:xfrm>
          <a:custGeom>
            <a:avLst/>
            <a:gdLst/>
            <a:ahLst/>
            <a:cxnLst/>
            <a:rect l="l" t="t" r="r" b="b"/>
            <a:pathLst>
              <a:path w="7237576" h="4447820">
                <a:moveTo>
                  <a:pt x="0" y="0"/>
                </a:moveTo>
                <a:lnTo>
                  <a:pt x="7237576" y="0"/>
                </a:lnTo>
                <a:lnTo>
                  <a:pt x="7237576" y="4447819"/>
                </a:lnTo>
                <a:lnTo>
                  <a:pt x="0" y="44478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3846916" y="5120371"/>
            <a:ext cx="10855858" cy="1805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4"/>
              </a:lnSpc>
            </a:pPr>
            <a:r>
              <a:rPr lang="en-US" sz="2724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Organic waste is an environmental problem that urgently needs to be resolved. Every year, millions of </a:t>
            </a:r>
            <a:r>
              <a:rPr lang="en-US" sz="2724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tonnes</a:t>
            </a:r>
            <a:r>
              <a:rPr lang="en-US" sz="2724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of organic waste are generated worldwide. From food scraps to leaves, organic waste affects the environment.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731833" y="3443521"/>
            <a:ext cx="9086023" cy="1290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68"/>
              </a:lnSpc>
            </a:pPr>
            <a:r>
              <a:rPr lang="en-US" sz="9668" dirty="0">
                <a:solidFill>
                  <a:srgbClr val="2E7040"/>
                </a:solidFill>
                <a:latin typeface="Kooperativ"/>
                <a:ea typeface="Kooperativ"/>
                <a:cs typeface="Kooperativ"/>
                <a:sym typeface="Kooperativ"/>
              </a:rPr>
              <a:t>Introduction</a:t>
            </a:r>
          </a:p>
        </p:txBody>
      </p:sp>
      <p:sp>
        <p:nvSpPr>
          <p:cNvPr id="18" name="Freeform 18"/>
          <p:cNvSpPr/>
          <p:nvPr/>
        </p:nvSpPr>
        <p:spPr>
          <a:xfrm>
            <a:off x="13256769" y="3637418"/>
            <a:ext cx="561087" cy="561087"/>
          </a:xfrm>
          <a:custGeom>
            <a:avLst/>
            <a:gdLst/>
            <a:ahLst/>
            <a:cxnLst/>
            <a:rect l="l" t="t" r="r" b="b"/>
            <a:pathLst>
              <a:path w="561087" h="561087">
                <a:moveTo>
                  <a:pt x="0" y="0"/>
                </a:moveTo>
                <a:lnTo>
                  <a:pt x="561087" y="0"/>
                </a:lnTo>
                <a:lnTo>
                  <a:pt x="561087" y="561087"/>
                </a:lnTo>
                <a:lnTo>
                  <a:pt x="0" y="56108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4731833" y="3637418"/>
            <a:ext cx="561087" cy="561087"/>
          </a:xfrm>
          <a:custGeom>
            <a:avLst/>
            <a:gdLst/>
            <a:ahLst/>
            <a:cxnLst/>
            <a:rect l="l" t="t" r="r" b="b"/>
            <a:pathLst>
              <a:path w="561087" h="561087">
                <a:moveTo>
                  <a:pt x="0" y="0"/>
                </a:moveTo>
                <a:lnTo>
                  <a:pt x="561087" y="0"/>
                </a:lnTo>
                <a:lnTo>
                  <a:pt x="561087" y="561087"/>
                </a:lnTo>
                <a:lnTo>
                  <a:pt x="0" y="56108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89105" y="-604436"/>
            <a:ext cx="18941620" cy="10542827"/>
            <a:chOff x="0" y="0"/>
            <a:chExt cx="25255493" cy="140571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057103" cy="14057103"/>
            </a:xfrm>
            <a:custGeom>
              <a:avLst/>
              <a:gdLst/>
              <a:ahLst/>
              <a:cxnLst/>
              <a:rect l="l" t="t" r="r" b="b"/>
              <a:pathLst>
                <a:path w="14057103" h="14057103">
                  <a:moveTo>
                    <a:pt x="0" y="0"/>
                  </a:moveTo>
                  <a:lnTo>
                    <a:pt x="14057103" y="0"/>
                  </a:lnTo>
                  <a:lnTo>
                    <a:pt x="14057103" y="14057103"/>
                  </a:lnTo>
                  <a:lnTo>
                    <a:pt x="0" y="140571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198391" y="0"/>
              <a:ext cx="14057103" cy="14057103"/>
            </a:xfrm>
            <a:custGeom>
              <a:avLst/>
              <a:gdLst/>
              <a:ahLst/>
              <a:cxnLst/>
              <a:rect l="l" t="t" r="r" b="b"/>
              <a:pathLst>
                <a:path w="14057103" h="14057103">
                  <a:moveTo>
                    <a:pt x="0" y="0"/>
                  </a:moveTo>
                  <a:lnTo>
                    <a:pt x="14057102" y="0"/>
                  </a:lnTo>
                  <a:lnTo>
                    <a:pt x="14057102" y="14057103"/>
                  </a:lnTo>
                  <a:lnTo>
                    <a:pt x="0" y="140571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6938513" y="275527"/>
            <a:ext cx="6932216" cy="2883617"/>
          </a:xfrm>
          <a:custGeom>
            <a:avLst/>
            <a:gdLst/>
            <a:ahLst/>
            <a:cxnLst/>
            <a:rect l="l" t="t" r="r" b="b"/>
            <a:pathLst>
              <a:path w="6932216" h="2883617">
                <a:moveTo>
                  <a:pt x="0" y="0"/>
                </a:moveTo>
                <a:lnTo>
                  <a:pt x="6932216" y="0"/>
                </a:lnTo>
                <a:lnTo>
                  <a:pt x="6932216" y="2883617"/>
                </a:lnTo>
                <a:lnTo>
                  <a:pt x="0" y="28836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1052258" y="9091595"/>
            <a:ext cx="20392515" cy="3086100"/>
            <a:chOff x="0" y="0"/>
            <a:chExt cx="5370868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370868" cy="812800"/>
            </a:xfrm>
            <a:custGeom>
              <a:avLst/>
              <a:gdLst/>
              <a:ahLst/>
              <a:cxnLst/>
              <a:rect l="l" t="t" r="r" b="b"/>
              <a:pathLst>
                <a:path w="5370868" h="812800">
                  <a:moveTo>
                    <a:pt x="0" y="0"/>
                  </a:moveTo>
                  <a:lnTo>
                    <a:pt x="5370868" y="0"/>
                  </a:lnTo>
                  <a:lnTo>
                    <a:pt x="537086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704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370868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2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6064495"/>
            <a:ext cx="9375921" cy="2729498"/>
            <a:chOff x="0" y="0"/>
            <a:chExt cx="2469378" cy="7188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69378" cy="718880"/>
            </a:xfrm>
            <a:custGeom>
              <a:avLst/>
              <a:gdLst/>
              <a:ahLst/>
              <a:cxnLst/>
              <a:rect l="l" t="t" r="r" b="b"/>
              <a:pathLst>
                <a:path w="2469378" h="718880">
                  <a:moveTo>
                    <a:pt x="14037" y="0"/>
                  </a:moveTo>
                  <a:lnTo>
                    <a:pt x="2455341" y="0"/>
                  </a:lnTo>
                  <a:cubicBezTo>
                    <a:pt x="2463094" y="0"/>
                    <a:pt x="2469378" y="6285"/>
                    <a:pt x="2469378" y="14037"/>
                  </a:cubicBezTo>
                  <a:lnTo>
                    <a:pt x="2469378" y="704843"/>
                  </a:lnTo>
                  <a:cubicBezTo>
                    <a:pt x="2469378" y="708566"/>
                    <a:pt x="2467899" y="712136"/>
                    <a:pt x="2465267" y="714769"/>
                  </a:cubicBezTo>
                  <a:cubicBezTo>
                    <a:pt x="2462634" y="717401"/>
                    <a:pt x="2459064" y="718880"/>
                    <a:pt x="2455341" y="718880"/>
                  </a:cubicBezTo>
                  <a:lnTo>
                    <a:pt x="14037" y="718880"/>
                  </a:lnTo>
                  <a:cubicBezTo>
                    <a:pt x="10314" y="718880"/>
                    <a:pt x="6744" y="717401"/>
                    <a:pt x="4111" y="714769"/>
                  </a:cubicBezTo>
                  <a:cubicBezTo>
                    <a:pt x="1479" y="712136"/>
                    <a:pt x="0" y="708566"/>
                    <a:pt x="0" y="704843"/>
                  </a:cubicBezTo>
                  <a:lnTo>
                    <a:pt x="0" y="14037"/>
                  </a:lnTo>
                  <a:cubicBezTo>
                    <a:pt x="0" y="10314"/>
                    <a:pt x="1479" y="6744"/>
                    <a:pt x="4111" y="4111"/>
                  </a:cubicBezTo>
                  <a:cubicBezTo>
                    <a:pt x="6744" y="1479"/>
                    <a:pt x="10314" y="0"/>
                    <a:pt x="14037" y="0"/>
                  </a:cubicBezTo>
                  <a:close/>
                </a:path>
              </a:pathLst>
            </a:custGeom>
            <a:solidFill>
              <a:srgbClr val="FFE4A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469378" cy="7569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2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3561498"/>
            <a:ext cx="9816181" cy="2502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68"/>
              </a:lnSpc>
            </a:pPr>
            <a:r>
              <a:rPr lang="en-US" sz="9668" dirty="0">
                <a:solidFill>
                  <a:srgbClr val="2E7040"/>
                </a:solidFill>
                <a:latin typeface="Kooperativ"/>
                <a:ea typeface="Kooperativ"/>
                <a:cs typeface="Kooperativ"/>
                <a:sym typeface="Kooperativ"/>
              </a:rPr>
              <a:t>Manage Organic Waste?</a:t>
            </a:r>
          </a:p>
        </p:txBody>
      </p:sp>
      <p:sp>
        <p:nvSpPr>
          <p:cNvPr id="13" name="Freeform 13"/>
          <p:cNvSpPr/>
          <p:nvPr/>
        </p:nvSpPr>
        <p:spPr>
          <a:xfrm flipH="1">
            <a:off x="10864173" y="1434901"/>
            <a:ext cx="6395127" cy="8374571"/>
          </a:xfrm>
          <a:custGeom>
            <a:avLst/>
            <a:gdLst/>
            <a:ahLst/>
            <a:cxnLst/>
            <a:rect l="l" t="t" r="r" b="b"/>
            <a:pathLst>
              <a:path w="6395127" h="8374571">
                <a:moveTo>
                  <a:pt x="6395127" y="0"/>
                </a:moveTo>
                <a:lnTo>
                  <a:pt x="0" y="0"/>
                </a:lnTo>
                <a:lnTo>
                  <a:pt x="0" y="8374572"/>
                </a:lnTo>
                <a:lnTo>
                  <a:pt x="6395127" y="8374572"/>
                </a:lnTo>
                <a:lnTo>
                  <a:pt x="639512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771492" y="4862956"/>
            <a:ext cx="561087" cy="561087"/>
          </a:xfrm>
          <a:custGeom>
            <a:avLst/>
            <a:gdLst/>
            <a:ahLst/>
            <a:cxnLst/>
            <a:rect l="l" t="t" r="r" b="b"/>
            <a:pathLst>
              <a:path w="561087" h="561087">
                <a:moveTo>
                  <a:pt x="0" y="0"/>
                </a:moveTo>
                <a:lnTo>
                  <a:pt x="561087" y="0"/>
                </a:lnTo>
                <a:lnTo>
                  <a:pt x="561087" y="561088"/>
                </a:lnTo>
                <a:lnTo>
                  <a:pt x="0" y="5610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18676" y="1524486"/>
            <a:ext cx="561087" cy="561087"/>
          </a:xfrm>
          <a:custGeom>
            <a:avLst/>
            <a:gdLst/>
            <a:ahLst/>
            <a:cxnLst/>
            <a:rect l="l" t="t" r="r" b="b"/>
            <a:pathLst>
              <a:path w="561087" h="561087">
                <a:moveTo>
                  <a:pt x="0" y="0"/>
                </a:moveTo>
                <a:lnTo>
                  <a:pt x="561087" y="0"/>
                </a:lnTo>
                <a:lnTo>
                  <a:pt x="561087" y="561087"/>
                </a:lnTo>
                <a:lnTo>
                  <a:pt x="0" y="5610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711134">
            <a:off x="-2172514" y="7673434"/>
            <a:ext cx="5055962" cy="2241118"/>
          </a:xfrm>
          <a:custGeom>
            <a:avLst/>
            <a:gdLst/>
            <a:ahLst/>
            <a:cxnLst/>
            <a:rect l="l" t="t" r="r" b="b"/>
            <a:pathLst>
              <a:path w="5055962" h="2241118">
                <a:moveTo>
                  <a:pt x="0" y="0"/>
                </a:moveTo>
                <a:lnTo>
                  <a:pt x="5055962" y="0"/>
                </a:lnTo>
                <a:lnTo>
                  <a:pt x="5055962" y="2241118"/>
                </a:lnTo>
                <a:lnTo>
                  <a:pt x="0" y="22411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5732478">
            <a:off x="1066272" y="-1959157"/>
            <a:ext cx="4206580" cy="4114800"/>
          </a:xfrm>
          <a:custGeom>
            <a:avLst/>
            <a:gdLst/>
            <a:ahLst/>
            <a:cxnLst/>
            <a:rect l="l" t="t" r="r" b="b"/>
            <a:pathLst>
              <a:path w="4206580" h="4114800">
                <a:moveTo>
                  <a:pt x="0" y="0"/>
                </a:moveTo>
                <a:lnTo>
                  <a:pt x="4206580" y="0"/>
                </a:lnTo>
                <a:lnTo>
                  <a:pt x="42065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479763" y="6543883"/>
            <a:ext cx="8473794" cy="172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0"/>
              </a:lnSpc>
            </a:pPr>
            <a:r>
              <a:rPr lang="en-US" sz="26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By managing organic waste wisely, we can minimize its negative impacts and even turn it into a valuable resource. Let's explore more about practical steps to manage organic waste.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37105" y="2666598"/>
            <a:ext cx="4899685" cy="49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5"/>
              </a:lnSpc>
            </a:pPr>
            <a:r>
              <a:rPr lang="en-US" sz="3625">
                <a:solidFill>
                  <a:srgbClr val="5C1D05"/>
                </a:solidFill>
                <a:latin typeface="Kollektif"/>
                <a:ea typeface="Kollektif"/>
                <a:cs typeface="Kollektif"/>
                <a:sym typeface="Kollektif"/>
              </a:rPr>
              <a:t>Why is it Important to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89105" y="-604436"/>
            <a:ext cx="18941620" cy="10542827"/>
            <a:chOff x="0" y="0"/>
            <a:chExt cx="25255493" cy="140571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057103" cy="14057103"/>
            </a:xfrm>
            <a:custGeom>
              <a:avLst/>
              <a:gdLst/>
              <a:ahLst/>
              <a:cxnLst/>
              <a:rect l="l" t="t" r="r" b="b"/>
              <a:pathLst>
                <a:path w="14057103" h="14057103">
                  <a:moveTo>
                    <a:pt x="0" y="0"/>
                  </a:moveTo>
                  <a:lnTo>
                    <a:pt x="14057103" y="0"/>
                  </a:lnTo>
                  <a:lnTo>
                    <a:pt x="14057103" y="14057103"/>
                  </a:lnTo>
                  <a:lnTo>
                    <a:pt x="0" y="140571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198391" y="0"/>
              <a:ext cx="14057103" cy="14057103"/>
            </a:xfrm>
            <a:custGeom>
              <a:avLst/>
              <a:gdLst/>
              <a:ahLst/>
              <a:cxnLst/>
              <a:rect l="l" t="t" r="r" b="b"/>
              <a:pathLst>
                <a:path w="14057103" h="14057103">
                  <a:moveTo>
                    <a:pt x="0" y="0"/>
                  </a:moveTo>
                  <a:lnTo>
                    <a:pt x="14057102" y="0"/>
                  </a:lnTo>
                  <a:lnTo>
                    <a:pt x="14057102" y="14057103"/>
                  </a:lnTo>
                  <a:lnTo>
                    <a:pt x="0" y="140571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1052258" y="9091595"/>
            <a:ext cx="20392515" cy="3086100"/>
            <a:chOff x="0" y="0"/>
            <a:chExt cx="5370868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370868" cy="812800"/>
            </a:xfrm>
            <a:custGeom>
              <a:avLst/>
              <a:gdLst/>
              <a:ahLst/>
              <a:cxnLst/>
              <a:rect l="l" t="t" r="r" b="b"/>
              <a:pathLst>
                <a:path w="5370868" h="812800">
                  <a:moveTo>
                    <a:pt x="0" y="0"/>
                  </a:moveTo>
                  <a:lnTo>
                    <a:pt x="5370868" y="0"/>
                  </a:lnTo>
                  <a:lnTo>
                    <a:pt x="537086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704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370868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2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035274" y="5143500"/>
            <a:ext cx="8448051" cy="4469868"/>
          </a:xfrm>
          <a:custGeom>
            <a:avLst/>
            <a:gdLst/>
            <a:ahLst/>
            <a:cxnLst/>
            <a:rect l="l" t="t" r="r" b="b"/>
            <a:pathLst>
              <a:path w="8448051" h="4469868">
                <a:moveTo>
                  <a:pt x="0" y="0"/>
                </a:moveTo>
                <a:lnTo>
                  <a:pt x="8448052" y="0"/>
                </a:lnTo>
                <a:lnTo>
                  <a:pt x="8448052" y="4469868"/>
                </a:lnTo>
                <a:lnTo>
                  <a:pt x="0" y="4469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479339">
            <a:off x="4960931" y="5356534"/>
            <a:ext cx="7315200" cy="3042928"/>
          </a:xfrm>
          <a:custGeom>
            <a:avLst/>
            <a:gdLst/>
            <a:ahLst/>
            <a:cxnLst/>
            <a:rect l="l" t="t" r="r" b="b"/>
            <a:pathLst>
              <a:path w="7315200" h="3042928">
                <a:moveTo>
                  <a:pt x="0" y="0"/>
                </a:moveTo>
                <a:lnTo>
                  <a:pt x="7315200" y="0"/>
                </a:lnTo>
                <a:lnTo>
                  <a:pt x="7315200" y="3042929"/>
                </a:lnTo>
                <a:lnTo>
                  <a:pt x="0" y="30429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69151" y="4992515"/>
            <a:ext cx="4015820" cy="3694555"/>
          </a:xfrm>
          <a:custGeom>
            <a:avLst/>
            <a:gdLst/>
            <a:ahLst/>
            <a:cxnLst/>
            <a:rect l="l" t="t" r="r" b="b"/>
            <a:pathLst>
              <a:path w="4015820" h="3694555">
                <a:moveTo>
                  <a:pt x="0" y="0"/>
                </a:moveTo>
                <a:lnTo>
                  <a:pt x="4015820" y="0"/>
                </a:lnTo>
                <a:lnTo>
                  <a:pt x="4015820" y="3694555"/>
                </a:lnTo>
                <a:lnTo>
                  <a:pt x="0" y="36945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8067988" y="1577996"/>
            <a:ext cx="9670932" cy="2785940"/>
            <a:chOff x="0" y="0"/>
            <a:chExt cx="2547077" cy="73374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47077" cy="733745"/>
            </a:xfrm>
            <a:custGeom>
              <a:avLst/>
              <a:gdLst/>
              <a:ahLst/>
              <a:cxnLst/>
              <a:rect l="l" t="t" r="r" b="b"/>
              <a:pathLst>
                <a:path w="2547077" h="733745">
                  <a:moveTo>
                    <a:pt x="13609" y="0"/>
                  </a:moveTo>
                  <a:lnTo>
                    <a:pt x="2533468" y="0"/>
                  </a:lnTo>
                  <a:cubicBezTo>
                    <a:pt x="2537077" y="0"/>
                    <a:pt x="2540539" y="1434"/>
                    <a:pt x="2543091" y="3986"/>
                  </a:cubicBezTo>
                  <a:cubicBezTo>
                    <a:pt x="2545643" y="6538"/>
                    <a:pt x="2547077" y="10000"/>
                    <a:pt x="2547077" y="13609"/>
                  </a:cubicBezTo>
                  <a:lnTo>
                    <a:pt x="2547077" y="720136"/>
                  </a:lnTo>
                  <a:cubicBezTo>
                    <a:pt x="2547077" y="723746"/>
                    <a:pt x="2545643" y="727207"/>
                    <a:pt x="2543091" y="729759"/>
                  </a:cubicBezTo>
                  <a:cubicBezTo>
                    <a:pt x="2540539" y="732312"/>
                    <a:pt x="2537077" y="733745"/>
                    <a:pt x="2533468" y="733745"/>
                  </a:cubicBezTo>
                  <a:lnTo>
                    <a:pt x="13609" y="733745"/>
                  </a:lnTo>
                  <a:cubicBezTo>
                    <a:pt x="10000" y="733745"/>
                    <a:pt x="6538" y="732312"/>
                    <a:pt x="3986" y="729759"/>
                  </a:cubicBezTo>
                  <a:cubicBezTo>
                    <a:pt x="1434" y="727207"/>
                    <a:pt x="0" y="723746"/>
                    <a:pt x="0" y="720136"/>
                  </a:cubicBezTo>
                  <a:lnTo>
                    <a:pt x="0" y="13609"/>
                  </a:lnTo>
                  <a:cubicBezTo>
                    <a:pt x="0" y="10000"/>
                    <a:pt x="1434" y="6538"/>
                    <a:pt x="3986" y="3986"/>
                  </a:cubicBezTo>
                  <a:cubicBezTo>
                    <a:pt x="6538" y="1434"/>
                    <a:pt x="10000" y="0"/>
                    <a:pt x="13609" y="0"/>
                  </a:cubicBezTo>
                  <a:close/>
                </a:path>
              </a:pathLst>
            </a:custGeom>
            <a:solidFill>
              <a:srgbClr val="FFE4A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547077" cy="7718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2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1990275"/>
            <a:ext cx="5632718" cy="2593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28"/>
              </a:lnSpc>
            </a:pPr>
            <a:r>
              <a:rPr lang="en-US" sz="10028" dirty="0">
                <a:solidFill>
                  <a:srgbClr val="2E7040"/>
                </a:solidFill>
                <a:latin typeface="Kooperativ"/>
                <a:ea typeface="Kooperativ"/>
                <a:cs typeface="Kooperativ"/>
                <a:sym typeface="Kooperativ"/>
              </a:rPr>
              <a:t>Waste Sorting</a:t>
            </a:r>
          </a:p>
        </p:txBody>
      </p:sp>
      <p:sp>
        <p:nvSpPr>
          <p:cNvPr id="15" name="Freeform 15"/>
          <p:cNvSpPr/>
          <p:nvPr/>
        </p:nvSpPr>
        <p:spPr>
          <a:xfrm>
            <a:off x="6692824" y="3294986"/>
            <a:ext cx="561087" cy="561087"/>
          </a:xfrm>
          <a:custGeom>
            <a:avLst/>
            <a:gdLst/>
            <a:ahLst/>
            <a:cxnLst/>
            <a:rect l="l" t="t" r="r" b="b"/>
            <a:pathLst>
              <a:path w="561087" h="561087">
                <a:moveTo>
                  <a:pt x="0" y="0"/>
                </a:moveTo>
                <a:lnTo>
                  <a:pt x="561087" y="0"/>
                </a:lnTo>
                <a:lnTo>
                  <a:pt x="561087" y="561087"/>
                </a:lnTo>
                <a:lnTo>
                  <a:pt x="0" y="5610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748156" y="4862956"/>
            <a:ext cx="561087" cy="561087"/>
          </a:xfrm>
          <a:custGeom>
            <a:avLst/>
            <a:gdLst/>
            <a:ahLst/>
            <a:cxnLst/>
            <a:rect l="l" t="t" r="r" b="b"/>
            <a:pathLst>
              <a:path w="561087" h="561087">
                <a:moveTo>
                  <a:pt x="0" y="0"/>
                </a:moveTo>
                <a:lnTo>
                  <a:pt x="561088" y="0"/>
                </a:lnTo>
                <a:lnTo>
                  <a:pt x="561088" y="561088"/>
                </a:lnTo>
                <a:lnTo>
                  <a:pt x="0" y="5610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5328204" y="-770187"/>
            <a:ext cx="3290327" cy="3597774"/>
          </a:xfrm>
          <a:custGeom>
            <a:avLst/>
            <a:gdLst/>
            <a:ahLst/>
            <a:cxnLst/>
            <a:rect l="l" t="t" r="r" b="b"/>
            <a:pathLst>
              <a:path w="3290327" h="3597774">
                <a:moveTo>
                  <a:pt x="0" y="0"/>
                </a:moveTo>
                <a:lnTo>
                  <a:pt x="3290327" y="0"/>
                </a:lnTo>
                <a:lnTo>
                  <a:pt x="3290327" y="3597774"/>
                </a:lnTo>
                <a:lnTo>
                  <a:pt x="0" y="35977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8558792" y="2028707"/>
            <a:ext cx="8952965" cy="1827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3"/>
              </a:lnSpc>
            </a:pPr>
            <a:r>
              <a:rPr lang="en-US" sz="280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Waste sorting is an important first step in managing organic waste. By separating organic waste from non-organic waste, we can start the management process effectively.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77039" y="1085850"/>
            <a:ext cx="2223428" cy="492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3625">
                <a:solidFill>
                  <a:srgbClr val="5C1D05"/>
                </a:solidFill>
                <a:latin typeface="Kollektif"/>
                <a:ea typeface="Kollektif"/>
                <a:cs typeface="Kollektif"/>
                <a:sym typeface="Kollektif"/>
              </a:rPr>
              <a:t>Step 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89105" y="-604436"/>
            <a:ext cx="18941620" cy="10542827"/>
            <a:chOff x="0" y="0"/>
            <a:chExt cx="25255493" cy="140571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057103" cy="14057103"/>
            </a:xfrm>
            <a:custGeom>
              <a:avLst/>
              <a:gdLst/>
              <a:ahLst/>
              <a:cxnLst/>
              <a:rect l="l" t="t" r="r" b="b"/>
              <a:pathLst>
                <a:path w="14057103" h="14057103">
                  <a:moveTo>
                    <a:pt x="0" y="0"/>
                  </a:moveTo>
                  <a:lnTo>
                    <a:pt x="14057103" y="0"/>
                  </a:lnTo>
                  <a:lnTo>
                    <a:pt x="14057103" y="14057103"/>
                  </a:lnTo>
                  <a:lnTo>
                    <a:pt x="0" y="140571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198391" y="0"/>
              <a:ext cx="14057103" cy="14057103"/>
            </a:xfrm>
            <a:custGeom>
              <a:avLst/>
              <a:gdLst/>
              <a:ahLst/>
              <a:cxnLst/>
              <a:rect l="l" t="t" r="r" b="b"/>
              <a:pathLst>
                <a:path w="14057103" h="14057103">
                  <a:moveTo>
                    <a:pt x="0" y="0"/>
                  </a:moveTo>
                  <a:lnTo>
                    <a:pt x="14057102" y="0"/>
                  </a:lnTo>
                  <a:lnTo>
                    <a:pt x="14057102" y="14057103"/>
                  </a:lnTo>
                  <a:lnTo>
                    <a:pt x="0" y="140571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1052258" y="9091595"/>
            <a:ext cx="20392515" cy="3086100"/>
            <a:chOff x="0" y="0"/>
            <a:chExt cx="5370868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370868" cy="812800"/>
            </a:xfrm>
            <a:custGeom>
              <a:avLst/>
              <a:gdLst/>
              <a:ahLst/>
              <a:cxnLst/>
              <a:rect l="l" t="t" r="r" b="b"/>
              <a:pathLst>
                <a:path w="5370868" h="812800">
                  <a:moveTo>
                    <a:pt x="0" y="0"/>
                  </a:moveTo>
                  <a:lnTo>
                    <a:pt x="5370868" y="0"/>
                  </a:lnTo>
                  <a:lnTo>
                    <a:pt x="537086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704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370868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2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36203" y="3961454"/>
            <a:ext cx="6043039" cy="6478892"/>
          </a:xfrm>
          <a:custGeom>
            <a:avLst/>
            <a:gdLst/>
            <a:ahLst/>
            <a:cxnLst/>
            <a:rect l="l" t="t" r="r" b="b"/>
            <a:pathLst>
              <a:path w="6043039" h="6478892">
                <a:moveTo>
                  <a:pt x="0" y="0"/>
                </a:moveTo>
                <a:lnTo>
                  <a:pt x="6043039" y="0"/>
                </a:lnTo>
                <a:lnTo>
                  <a:pt x="6043039" y="6478892"/>
                </a:lnTo>
                <a:lnTo>
                  <a:pt x="0" y="64788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6455179" y="3964609"/>
            <a:ext cx="2203726" cy="4179480"/>
          </a:xfrm>
          <a:custGeom>
            <a:avLst/>
            <a:gdLst/>
            <a:ahLst/>
            <a:cxnLst/>
            <a:rect l="l" t="t" r="r" b="b"/>
            <a:pathLst>
              <a:path w="2203726" h="4179480">
                <a:moveTo>
                  <a:pt x="2203727" y="0"/>
                </a:moveTo>
                <a:lnTo>
                  <a:pt x="0" y="0"/>
                </a:lnTo>
                <a:lnTo>
                  <a:pt x="0" y="4179481"/>
                </a:lnTo>
                <a:lnTo>
                  <a:pt x="2203727" y="4179481"/>
                </a:lnTo>
                <a:lnTo>
                  <a:pt x="220372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9419148" y="3961454"/>
            <a:ext cx="8533493" cy="5571879"/>
            <a:chOff x="0" y="0"/>
            <a:chExt cx="2247504" cy="146749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47504" cy="1467491"/>
            </a:xfrm>
            <a:custGeom>
              <a:avLst/>
              <a:gdLst/>
              <a:ahLst/>
              <a:cxnLst/>
              <a:rect l="l" t="t" r="r" b="b"/>
              <a:pathLst>
                <a:path w="2247504" h="1467491">
                  <a:moveTo>
                    <a:pt x="15423" y="0"/>
                  </a:moveTo>
                  <a:lnTo>
                    <a:pt x="2232081" y="0"/>
                  </a:lnTo>
                  <a:cubicBezTo>
                    <a:pt x="2240599" y="0"/>
                    <a:pt x="2247504" y="6905"/>
                    <a:pt x="2247504" y="15423"/>
                  </a:cubicBezTo>
                  <a:lnTo>
                    <a:pt x="2247504" y="1452068"/>
                  </a:lnTo>
                  <a:cubicBezTo>
                    <a:pt x="2247504" y="1456158"/>
                    <a:pt x="2245880" y="1460081"/>
                    <a:pt x="2242987" y="1462974"/>
                  </a:cubicBezTo>
                  <a:cubicBezTo>
                    <a:pt x="2240095" y="1465866"/>
                    <a:pt x="2236172" y="1467491"/>
                    <a:pt x="2232081" y="1467491"/>
                  </a:cubicBezTo>
                  <a:lnTo>
                    <a:pt x="15423" y="1467491"/>
                  </a:lnTo>
                  <a:cubicBezTo>
                    <a:pt x="6905" y="1467491"/>
                    <a:pt x="0" y="1460586"/>
                    <a:pt x="0" y="1452068"/>
                  </a:cubicBezTo>
                  <a:lnTo>
                    <a:pt x="0" y="15423"/>
                  </a:lnTo>
                  <a:cubicBezTo>
                    <a:pt x="0" y="11333"/>
                    <a:pt x="1625" y="7410"/>
                    <a:pt x="4517" y="4517"/>
                  </a:cubicBezTo>
                  <a:cubicBezTo>
                    <a:pt x="7410" y="1625"/>
                    <a:pt x="11333" y="0"/>
                    <a:pt x="15423" y="0"/>
                  </a:cubicBezTo>
                  <a:close/>
                </a:path>
              </a:pathLst>
            </a:custGeom>
            <a:solidFill>
              <a:srgbClr val="FFE4A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247504" cy="15055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2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419148" y="1693617"/>
            <a:ext cx="7840152" cy="113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1"/>
              </a:lnSpc>
            </a:pPr>
            <a:r>
              <a:rPr lang="en-US" sz="232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Compost is a natural process of turning organic waste into nutrient-rich fertilizer for plants. Following are the steps in making compost: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2047349"/>
            <a:ext cx="6247799" cy="1485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23"/>
              </a:lnSpc>
            </a:pPr>
            <a:r>
              <a:rPr lang="en-US" sz="11123" dirty="0">
                <a:solidFill>
                  <a:srgbClr val="2E7040"/>
                </a:solidFill>
                <a:latin typeface="Kooperativ"/>
                <a:ea typeface="Kooperativ"/>
                <a:cs typeface="Kooperativ"/>
                <a:sym typeface="Kooperativ"/>
              </a:rPr>
              <a:t>Compost</a:t>
            </a:r>
          </a:p>
        </p:txBody>
      </p:sp>
      <p:sp>
        <p:nvSpPr>
          <p:cNvPr id="15" name="Freeform 15"/>
          <p:cNvSpPr/>
          <p:nvPr/>
        </p:nvSpPr>
        <p:spPr>
          <a:xfrm>
            <a:off x="15887584" y="2827615"/>
            <a:ext cx="4034663" cy="2134742"/>
          </a:xfrm>
          <a:custGeom>
            <a:avLst/>
            <a:gdLst/>
            <a:ahLst/>
            <a:cxnLst/>
            <a:rect l="l" t="t" r="r" b="b"/>
            <a:pathLst>
              <a:path w="4034663" h="2134742">
                <a:moveTo>
                  <a:pt x="0" y="0"/>
                </a:moveTo>
                <a:lnTo>
                  <a:pt x="4034663" y="0"/>
                </a:lnTo>
                <a:lnTo>
                  <a:pt x="4034663" y="2134742"/>
                </a:lnTo>
                <a:lnTo>
                  <a:pt x="0" y="21347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5488624" y="4386434"/>
            <a:ext cx="561087" cy="561087"/>
          </a:xfrm>
          <a:custGeom>
            <a:avLst/>
            <a:gdLst/>
            <a:ahLst/>
            <a:cxnLst/>
            <a:rect l="l" t="t" r="r" b="b"/>
            <a:pathLst>
              <a:path w="561087" h="561087">
                <a:moveTo>
                  <a:pt x="0" y="0"/>
                </a:moveTo>
                <a:lnTo>
                  <a:pt x="561087" y="0"/>
                </a:lnTo>
                <a:lnTo>
                  <a:pt x="561087" y="561087"/>
                </a:lnTo>
                <a:lnTo>
                  <a:pt x="0" y="5610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15952" y="3192322"/>
            <a:ext cx="561087" cy="561087"/>
          </a:xfrm>
          <a:custGeom>
            <a:avLst/>
            <a:gdLst/>
            <a:ahLst/>
            <a:cxnLst/>
            <a:rect l="l" t="t" r="r" b="b"/>
            <a:pathLst>
              <a:path w="561087" h="561087">
                <a:moveTo>
                  <a:pt x="0" y="0"/>
                </a:moveTo>
                <a:lnTo>
                  <a:pt x="561087" y="0"/>
                </a:lnTo>
                <a:lnTo>
                  <a:pt x="561087" y="561087"/>
                </a:lnTo>
                <a:lnTo>
                  <a:pt x="0" y="5610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3281646">
            <a:off x="6080454" y="-2789642"/>
            <a:ext cx="4209823" cy="5579283"/>
          </a:xfrm>
          <a:custGeom>
            <a:avLst/>
            <a:gdLst/>
            <a:ahLst/>
            <a:cxnLst/>
            <a:rect l="l" t="t" r="r" b="b"/>
            <a:pathLst>
              <a:path w="4209823" h="5579283">
                <a:moveTo>
                  <a:pt x="0" y="0"/>
                </a:moveTo>
                <a:lnTo>
                  <a:pt x="4209822" y="0"/>
                </a:lnTo>
                <a:lnTo>
                  <a:pt x="4209822" y="5579284"/>
                </a:lnTo>
                <a:lnTo>
                  <a:pt x="0" y="55792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9982773" y="4371905"/>
            <a:ext cx="4580836" cy="392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1"/>
              </a:lnSpc>
            </a:pPr>
            <a:r>
              <a:rPr lang="en-US" sz="2326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Compost Making Process: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901425" y="5195277"/>
            <a:ext cx="7120708" cy="642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7193" lvl="1" indent="-213597" algn="l">
              <a:lnSpc>
                <a:spcPts val="2552"/>
              </a:lnSpc>
              <a:buFont typeface="Arial"/>
              <a:buChar char="•"/>
            </a:pPr>
            <a:r>
              <a:rPr lang="en-US" sz="19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Choose a suitable compost container or place, such as a compost bin or open pile.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901425" y="6056843"/>
            <a:ext cx="7535072" cy="642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7193" lvl="1" indent="-213597" algn="l">
              <a:lnSpc>
                <a:spcPts val="2552"/>
              </a:lnSpc>
              <a:buFont typeface="Arial"/>
              <a:buChar char="•"/>
            </a:pPr>
            <a:r>
              <a:rPr lang="en-US" sz="19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Mix various organic materials, such as food scraps, leaves and dry grass.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901425" y="6918409"/>
            <a:ext cx="7535072" cy="328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7193" lvl="1" indent="-213597" algn="l">
              <a:lnSpc>
                <a:spcPts val="2552"/>
              </a:lnSpc>
              <a:buFont typeface="Arial"/>
              <a:buChar char="•"/>
            </a:pPr>
            <a:r>
              <a:rPr lang="en-US" sz="19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Ensure proper humidity by sprinkling water if necessary.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901425" y="7466594"/>
            <a:ext cx="7535072" cy="642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7193" lvl="1" indent="-213597" algn="l">
              <a:lnSpc>
                <a:spcPts val="2552"/>
              </a:lnSpc>
              <a:buFont typeface="Arial"/>
              <a:buChar char="•"/>
            </a:pPr>
            <a:r>
              <a:rPr lang="en-US" sz="19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Turn or stir the compost pile regularly to ensure adequate air ventilation.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901425" y="8328160"/>
            <a:ext cx="7535072" cy="642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7193" lvl="1" indent="-213597" algn="l">
              <a:lnSpc>
                <a:spcPts val="2552"/>
              </a:lnSpc>
              <a:buFont typeface="Arial"/>
              <a:buChar char="•"/>
            </a:pPr>
            <a:r>
              <a:rPr lang="en-US" sz="19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Wait several weeks or months until the organic material decomposes into mature compost.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77039" y="1239571"/>
            <a:ext cx="2223428" cy="492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3625">
                <a:solidFill>
                  <a:srgbClr val="5C1D05"/>
                </a:solidFill>
                <a:latin typeface="Kollektif"/>
                <a:ea typeface="Kollektif"/>
                <a:cs typeface="Kollektif"/>
                <a:sym typeface="Kollektif"/>
              </a:rPr>
              <a:t>Step 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89105" y="-604436"/>
            <a:ext cx="18941620" cy="10542827"/>
            <a:chOff x="0" y="0"/>
            <a:chExt cx="25255493" cy="140571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057103" cy="14057103"/>
            </a:xfrm>
            <a:custGeom>
              <a:avLst/>
              <a:gdLst/>
              <a:ahLst/>
              <a:cxnLst/>
              <a:rect l="l" t="t" r="r" b="b"/>
              <a:pathLst>
                <a:path w="14057103" h="14057103">
                  <a:moveTo>
                    <a:pt x="0" y="0"/>
                  </a:moveTo>
                  <a:lnTo>
                    <a:pt x="14057103" y="0"/>
                  </a:lnTo>
                  <a:lnTo>
                    <a:pt x="14057103" y="14057103"/>
                  </a:lnTo>
                  <a:lnTo>
                    <a:pt x="0" y="140571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198391" y="0"/>
              <a:ext cx="14057103" cy="14057103"/>
            </a:xfrm>
            <a:custGeom>
              <a:avLst/>
              <a:gdLst/>
              <a:ahLst/>
              <a:cxnLst/>
              <a:rect l="l" t="t" r="r" b="b"/>
              <a:pathLst>
                <a:path w="14057103" h="14057103">
                  <a:moveTo>
                    <a:pt x="0" y="0"/>
                  </a:moveTo>
                  <a:lnTo>
                    <a:pt x="14057102" y="0"/>
                  </a:lnTo>
                  <a:lnTo>
                    <a:pt x="14057102" y="14057103"/>
                  </a:lnTo>
                  <a:lnTo>
                    <a:pt x="0" y="140571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rot="-159281">
            <a:off x="-2628900" y="438958"/>
            <a:ext cx="7315200" cy="3242553"/>
          </a:xfrm>
          <a:custGeom>
            <a:avLst/>
            <a:gdLst/>
            <a:ahLst/>
            <a:cxnLst/>
            <a:rect l="l" t="t" r="r" b="b"/>
            <a:pathLst>
              <a:path w="7315200" h="3242553">
                <a:moveTo>
                  <a:pt x="0" y="0"/>
                </a:moveTo>
                <a:lnTo>
                  <a:pt x="7315200" y="0"/>
                </a:lnTo>
                <a:lnTo>
                  <a:pt x="7315200" y="3242553"/>
                </a:lnTo>
                <a:lnTo>
                  <a:pt x="0" y="32425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1052258" y="9591675"/>
            <a:ext cx="20392515" cy="3086100"/>
            <a:chOff x="0" y="0"/>
            <a:chExt cx="5370868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370868" cy="812800"/>
            </a:xfrm>
            <a:custGeom>
              <a:avLst/>
              <a:gdLst/>
              <a:ahLst/>
              <a:cxnLst/>
              <a:rect l="l" t="t" r="r" b="b"/>
              <a:pathLst>
                <a:path w="5370868" h="812800">
                  <a:moveTo>
                    <a:pt x="0" y="0"/>
                  </a:moveTo>
                  <a:lnTo>
                    <a:pt x="5370868" y="0"/>
                  </a:lnTo>
                  <a:lnTo>
                    <a:pt x="537086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704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370868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2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18836" y="5738898"/>
            <a:ext cx="14272511" cy="4057298"/>
            <a:chOff x="0" y="0"/>
            <a:chExt cx="3759015" cy="106858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59015" cy="1068589"/>
            </a:xfrm>
            <a:custGeom>
              <a:avLst/>
              <a:gdLst/>
              <a:ahLst/>
              <a:cxnLst/>
              <a:rect l="l" t="t" r="r" b="b"/>
              <a:pathLst>
                <a:path w="3759015" h="1068589">
                  <a:moveTo>
                    <a:pt x="9221" y="0"/>
                  </a:moveTo>
                  <a:lnTo>
                    <a:pt x="3749794" y="0"/>
                  </a:lnTo>
                  <a:cubicBezTo>
                    <a:pt x="3752240" y="0"/>
                    <a:pt x="3754585" y="972"/>
                    <a:pt x="3756314" y="2701"/>
                  </a:cubicBezTo>
                  <a:cubicBezTo>
                    <a:pt x="3758043" y="4430"/>
                    <a:pt x="3759015" y="6776"/>
                    <a:pt x="3759015" y="9221"/>
                  </a:cubicBezTo>
                  <a:lnTo>
                    <a:pt x="3759015" y="1059367"/>
                  </a:lnTo>
                  <a:cubicBezTo>
                    <a:pt x="3759015" y="1061813"/>
                    <a:pt x="3758043" y="1064158"/>
                    <a:pt x="3756314" y="1065888"/>
                  </a:cubicBezTo>
                  <a:cubicBezTo>
                    <a:pt x="3754585" y="1067617"/>
                    <a:pt x="3752240" y="1068589"/>
                    <a:pt x="3749794" y="1068589"/>
                  </a:cubicBezTo>
                  <a:lnTo>
                    <a:pt x="9221" y="1068589"/>
                  </a:lnTo>
                  <a:cubicBezTo>
                    <a:pt x="6776" y="1068589"/>
                    <a:pt x="4430" y="1067617"/>
                    <a:pt x="2701" y="1065888"/>
                  </a:cubicBezTo>
                  <a:cubicBezTo>
                    <a:pt x="972" y="1064158"/>
                    <a:pt x="0" y="1061813"/>
                    <a:pt x="0" y="1059367"/>
                  </a:cubicBezTo>
                  <a:lnTo>
                    <a:pt x="0" y="9221"/>
                  </a:lnTo>
                  <a:cubicBezTo>
                    <a:pt x="0" y="6776"/>
                    <a:pt x="972" y="4430"/>
                    <a:pt x="2701" y="2701"/>
                  </a:cubicBezTo>
                  <a:cubicBezTo>
                    <a:pt x="4430" y="972"/>
                    <a:pt x="6776" y="0"/>
                    <a:pt x="9221" y="0"/>
                  </a:cubicBezTo>
                  <a:close/>
                </a:path>
              </a:pathLst>
            </a:custGeom>
            <a:solidFill>
              <a:srgbClr val="FFE4A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759015" cy="11066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2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4131465" y="4794038"/>
            <a:ext cx="4856816" cy="5310634"/>
          </a:xfrm>
          <a:custGeom>
            <a:avLst/>
            <a:gdLst/>
            <a:ahLst/>
            <a:cxnLst/>
            <a:rect l="l" t="t" r="r" b="b"/>
            <a:pathLst>
              <a:path w="4856816" h="5310634">
                <a:moveTo>
                  <a:pt x="0" y="0"/>
                </a:moveTo>
                <a:lnTo>
                  <a:pt x="4856816" y="0"/>
                </a:lnTo>
                <a:lnTo>
                  <a:pt x="4856816" y="5310634"/>
                </a:lnTo>
                <a:lnTo>
                  <a:pt x="0" y="53106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229334">
            <a:off x="8702774" y="3534090"/>
            <a:ext cx="1941235" cy="2415564"/>
          </a:xfrm>
          <a:custGeom>
            <a:avLst/>
            <a:gdLst/>
            <a:ahLst/>
            <a:cxnLst/>
            <a:rect l="l" t="t" r="r" b="b"/>
            <a:pathLst>
              <a:path w="1941235" h="2415564">
                <a:moveTo>
                  <a:pt x="0" y="0"/>
                </a:moveTo>
                <a:lnTo>
                  <a:pt x="1941235" y="0"/>
                </a:lnTo>
                <a:lnTo>
                  <a:pt x="1941235" y="2415564"/>
                </a:lnTo>
                <a:lnTo>
                  <a:pt x="0" y="24155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726013">
            <a:off x="5423901" y="1294875"/>
            <a:ext cx="2751844" cy="2002798"/>
          </a:xfrm>
          <a:custGeom>
            <a:avLst/>
            <a:gdLst/>
            <a:ahLst/>
            <a:cxnLst/>
            <a:rect l="l" t="t" r="r" b="b"/>
            <a:pathLst>
              <a:path w="2751844" h="2002798">
                <a:moveTo>
                  <a:pt x="0" y="0"/>
                </a:moveTo>
                <a:lnTo>
                  <a:pt x="2751844" y="0"/>
                </a:lnTo>
                <a:lnTo>
                  <a:pt x="2751844" y="2002798"/>
                </a:lnTo>
                <a:lnTo>
                  <a:pt x="0" y="20027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9144000" y="2143996"/>
            <a:ext cx="7873725" cy="259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028"/>
              </a:lnSpc>
            </a:pPr>
            <a:r>
              <a:rPr lang="en-US" sz="10028">
                <a:solidFill>
                  <a:srgbClr val="2E7040"/>
                </a:solidFill>
                <a:latin typeface="Kooperativ"/>
                <a:ea typeface="Kooperativ"/>
                <a:cs typeface="Kooperativ"/>
                <a:sym typeface="Kooperativ"/>
              </a:rPr>
              <a:t>Composting at Home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563400" y="1239571"/>
            <a:ext cx="2223428" cy="492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25"/>
              </a:lnSpc>
            </a:pPr>
            <a:r>
              <a:rPr lang="en-US" sz="3625">
                <a:solidFill>
                  <a:srgbClr val="5C1D05"/>
                </a:solidFill>
                <a:latin typeface="Kollektif"/>
                <a:ea typeface="Kollektif"/>
                <a:cs typeface="Kollektif"/>
                <a:sym typeface="Kollektif"/>
              </a:rPr>
              <a:t>Step 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18836" y="4124548"/>
            <a:ext cx="7498004" cy="1227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7"/>
              </a:lnSpc>
            </a:pPr>
            <a:r>
              <a:rPr lang="en-US" sz="24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Composting at home is a practical way to manage organic waste and produce quality compost. Here are the steps: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78641" y="6909700"/>
            <a:ext cx="6746569" cy="642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7193" lvl="1" indent="-213597" algn="l">
              <a:lnSpc>
                <a:spcPts val="2552"/>
              </a:lnSpc>
              <a:buFont typeface="Arial"/>
              <a:buChar char="•"/>
            </a:pPr>
            <a:r>
              <a:rPr lang="en-US" sz="19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Choose the right location in your yard or garden for the compost bin.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78641" y="7771266"/>
            <a:ext cx="6490600" cy="642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7193" lvl="1" indent="-213597" algn="l">
              <a:lnSpc>
                <a:spcPts val="2552"/>
              </a:lnSpc>
              <a:buFont typeface="Arial"/>
              <a:buChar char="•"/>
            </a:pPr>
            <a:r>
              <a:rPr lang="en-US" sz="19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Start with a layer of organic material such as food scraps and dry leaves.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78641" y="8632832"/>
            <a:ext cx="6958274" cy="642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7193" lvl="1" indent="-213597" algn="l">
              <a:lnSpc>
                <a:spcPts val="2552"/>
              </a:lnSpc>
              <a:buFont typeface="Arial"/>
              <a:buChar char="•"/>
            </a:pPr>
            <a:r>
              <a:rPr lang="en-US" sz="19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Continue adding layers of organic material alternating with layers of soil or mature compost.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716840" y="6909700"/>
            <a:ext cx="6490600" cy="642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7193" lvl="1" indent="-213597" algn="l">
              <a:lnSpc>
                <a:spcPts val="2552"/>
              </a:lnSpc>
              <a:buFont typeface="Arial"/>
              <a:buChar char="•"/>
            </a:pPr>
            <a:r>
              <a:rPr lang="en-US" sz="19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Stir the pile regularly to ensure even decomposition and speed up the process.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716840" y="7771266"/>
            <a:ext cx="6958274" cy="642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7193" lvl="1" indent="-213597" algn="l">
              <a:lnSpc>
                <a:spcPts val="2552"/>
              </a:lnSpc>
              <a:buFont typeface="Arial"/>
              <a:buChar char="•"/>
            </a:pPr>
            <a:r>
              <a:rPr lang="en-US" sz="19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Let the composting process continue for several weeks or months until the compost is mature.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68777" y="6221916"/>
            <a:ext cx="4580836" cy="392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1"/>
              </a:lnSpc>
            </a:pPr>
            <a:r>
              <a:rPr lang="en-US" sz="2326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Home Composting Process:</a:t>
            </a:r>
          </a:p>
        </p:txBody>
      </p:sp>
      <p:sp>
        <p:nvSpPr>
          <p:cNvPr id="24" name="Freeform 24"/>
          <p:cNvSpPr/>
          <p:nvPr/>
        </p:nvSpPr>
        <p:spPr>
          <a:xfrm>
            <a:off x="16978756" y="4741872"/>
            <a:ext cx="561087" cy="561087"/>
          </a:xfrm>
          <a:custGeom>
            <a:avLst/>
            <a:gdLst/>
            <a:ahLst/>
            <a:cxnLst/>
            <a:rect l="l" t="t" r="r" b="b"/>
            <a:pathLst>
              <a:path w="561087" h="561087">
                <a:moveTo>
                  <a:pt x="0" y="0"/>
                </a:moveTo>
                <a:lnTo>
                  <a:pt x="561088" y="0"/>
                </a:lnTo>
                <a:lnTo>
                  <a:pt x="561088" y="561087"/>
                </a:lnTo>
                <a:lnTo>
                  <a:pt x="0" y="56108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9392848" y="1028700"/>
            <a:ext cx="561087" cy="561087"/>
          </a:xfrm>
          <a:custGeom>
            <a:avLst/>
            <a:gdLst/>
            <a:ahLst/>
            <a:cxnLst/>
            <a:rect l="l" t="t" r="r" b="b"/>
            <a:pathLst>
              <a:path w="561087" h="561087">
                <a:moveTo>
                  <a:pt x="0" y="0"/>
                </a:moveTo>
                <a:lnTo>
                  <a:pt x="561087" y="0"/>
                </a:lnTo>
                <a:lnTo>
                  <a:pt x="561087" y="561087"/>
                </a:lnTo>
                <a:lnTo>
                  <a:pt x="0" y="56108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89105" y="-604436"/>
            <a:ext cx="18941620" cy="10542827"/>
            <a:chOff x="0" y="0"/>
            <a:chExt cx="25255493" cy="140571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057103" cy="14057103"/>
            </a:xfrm>
            <a:custGeom>
              <a:avLst/>
              <a:gdLst/>
              <a:ahLst/>
              <a:cxnLst/>
              <a:rect l="l" t="t" r="r" b="b"/>
              <a:pathLst>
                <a:path w="14057103" h="14057103">
                  <a:moveTo>
                    <a:pt x="0" y="0"/>
                  </a:moveTo>
                  <a:lnTo>
                    <a:pt x="14057103" y="0"/>
                  </a:lnTo>
                  <a:lnTo>
                    <a:pt x="14057103" y="14057103"/>
                  </a:lnTo>
                  <a:lnTo>
                    <a:pt x="0" y="140571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198391" y="0"/>
              <a:ext cx="14057103" cy="14057103"/>
            </a:xfrm>
            <a:custGeom>
              <a:avLst/>
              <a:gdLst/>
              <a:ahLst/>
              <a:cxnLst/>
              <a:rect l="l" t="t" r="r" b="b"/>
              <a:pathLst>
                <a:path w="14057103" h="14057103">
                  <a:moveTo>
                    <a:pt x="0" y="0"/>
                  </a:moveTo>
                  <a:lnTo>
                    <a:pt x="14057102" y="0"/>
                  </a:lnTo>
                  <a:lnTo>
                    <a:pt x="14057102" y="14057103"/>
                  </a:lnTo>
                  <a:lnTo>
                    <a:pt x="0" y="140571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1052258" y="9591675"/>
            <a:ext cx="20392515" cy="3086100"/>
            <a:chOff x="0" y="0"/>
            <a:chExt cx="5370868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370868" cy="812800"/>
            </a:xfrm>
            <a:custGeom>
              <a:avLst/>
              <a:gdLst/>
              <a:ahLst/>
              <a:cxnLst/>
              <a:rect l="l" t="t" r="r" b="b"/>
              <a:pathLst>
                <a:path w="5370868" h="812800">
                  <a:moveTo>
                    <a:pt x="0" y="0"/>
                  </a:moveTo>
                  <a:lnTo>
                    <a:pt x="5370868" y="0"/>
                  </a:lnTo>
                  <a:lnTo>
                    <a:pt x="537086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704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370868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2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6696209"/>
            <a:ext cx="6953535" cy="6298492"/>
          </a:xfrm>
          <a:custGeom>
            <a:avLst/>
            <a:gdLst/>
            <a:ahLst/>
            <a:cxnLst/>
            <a:rect l="l" t="t" r="r" b="b"/>
            <a:pathLst>
              <a:path w="6953535" h="6298492">
                <a:moveTo>
                  <a:pt x="0" y="0"/>
                </a:moveTo>
                <a:lnTo>
                  <a:pt x="6953535" y="0"/>
                </a:lnTo>
                <a:lnTo>
                  <a:pt x="6953535" y="6298492"/>
                </a:lnTo>
                <a:lnTo>
                  <a:pt x="0" y="6298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9419148" y="3114851"/>
            <a:ext cx="7840152" cy="4057298"/>
            <a:chOff x="0" y="0"/>
            <a:chExt cx="2064896" cy="106858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64896" cy="1068589"/>
            </a:xfrm>
            <a:custGeom>
              <a:avLst/>
              <a:gdLst/>
              <a:ahLst/>
              <a:cxnLst/>
              <a:rect l="l" t="t" r="r" b="b"/>
              <a:pathLst>
                <a:path w="2064896" h="1068589">
                  <a:moveTo>
                    <a:pt x="16787" y="0"/>
                  </a:moveTo>
                  <a:lnTo>
                    <a:pt x="2048109" y="0"/>
                  </a:lnTo>
                  <a:cubicBezTo>
                    <a:pt x="2057380" y="0"/>
                    <a:pt x="2064896" y="7516"/>
                    <a:pt x="2064896" y="16787"/>
                  </a:cubicBezTo>
                  <a:lnTo>
                    <a:pt x="2064896" y="1051802"/>
                  </a:lnTo>
                  <a:cubicBezTo>
                    <a:pt x="2064896" y="1061073"/>
                    <a:pt x="2057380" y="1068589"/>
                    <a:pt x="2048109" y="1068589"/>
                  </a:cubicBezTo>
                  <a:lnTo>
                    <a:pt x="16787" y="1068589"/>
                  </a:lnTo>
                  <a:cubicBezTo>
                    <a:pt x="7516" y="1068589"/>
                    <a:pt x="0" y="1061073"/>
                    <a:pt x="0" y="1051802"/>
                  </a:cubicBezTo>
                  <a:lnTo>
                    <a:pt x="0" y="16787"/>
                  </a:lnTo>
                  <a:cubicBezTo>
                    <a:pt x="0" y="7516"/>
                    <a:pt x="7516" y="0"/>
                    <a:pt x="16787" y="0"/>
                  </a:cubicBezTo>
                  <a:close/>
                </a:path>
              </a:pathLst>
            </a:custGeom>
            <a:solidFill>
              <a:srgbClr val="FFE4A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064896" cy="11066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2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617271" y="7065588"/>
            <a:ext cx="6953535" cy="6298492"/>
          </a:xfrm>
          <a:custGeom>
            <a:avLst/>
            <a:gdLst/>
            <a:ahLst/>
            <a:cxnLst/>
            <a:rect l="l" t="t" r="r" b="b"/>
            <a:pathLst>
              <a:path w="6953535" h="6298492">
                <a:moveTo>
                  <a:pt x="0" y="0"/>
                </a:moveTo>
                <a:lnTo>
                  <a:pt x="6953536" y="0"/>
                </a:lnTo>
                <a:lnTo>
                  <a:pt x="6953536" y="6298492"/>
                </a:lnTo>
                <a:lnTo>
                  <a:pt x="0" y="6298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624938" y="5315392"/>
            <a:ext cx="561087" cy="561087"/>
          </a:xfrm>
          <a:custGeom>
            <a:avLst/>
            <a:gdLst/>
            <a:ahLst/>
            <a:cxnLst/>
            <a:rect l="l" t="t" r="r" b="b"/>
            <a:pathLst>
              <a:path w="561087" h="561087">
                <a:moveTo>
                  <a:pt x="0" y="0"/>
                </a:moveTo>
                <a:lnTo>
                  <a:pt x="561087" y="0"/>
                </a:lnTo>
                <a:lnTo>
                  <a:pt x="561087" y="561087"/>
                </a:lnTo>
                <a:lnTo>
                  <a:pt x="0" y="5610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48156" y="6611062"/>
            <a:ext cx="561087" cy="561087"/>
          </a:xfrm>
          <a:custGeom>
            <a:avLst/>
            <a:gdLst/>
            <a:ahLst/>
            <a:cxnLst/>
            <a:rect l="l" t="t" r="r" b="b"/>
            <a:pathLst>
              <a:path w="561087" h="561087">
                <a:moveTo>
                  <a:pt x="0" y="0"/>
                </a:moveTo>
                <a:lnTo>
                  <a:pt x="561088" y="0"/>
                </a:lnTo>
                <a:lnTo>
                  <a:pt x="561088" y="561087"/>
                </a:lnTo>
                <a:lnTo>
                  <a:pt x="0" y="5610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251720">
            <a:off x="6281302" y="1123255"/>
            <a:ext cx="2644500" cy="1625165"/>
          </a:xfrm>
          <a:custGeom>
            <a:avLst/>
            <a:gdLst/>
            <a:ahLst/>
            <a:cxnLst/>
            <a:rect l="l" t="t" r="r" b="b"/>
            <a:pathLst>
              <a:path w="2644500" h="1625165">
                <a:moveTo>
                  <a:pt x="0" y="0"/>
                </a:moveTo>
                <a:lnTo>
                  <a:pt x="2644500" y="0"/>
                </a:lnTo>
                <a:lnTo>
                  <a:pt x="2644500" y="1625165"/>
                </a:lnTo>
                <a:lnTo>
                  <a:pt x="0" y="16251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7153070" y="6133654"/>
            <a:ext cx="3981859" cy="6517925"/>
          </a:xfrm>
          <a:custGeom>
            <a:avLst/>
            <a:gdLst/>
            <a:ahLst/>
            <a:cxnLst/>
            <a:rect l="l" t="t" r="r" b="b"/>
            <a:pathLst>
              <a:path w="3981859" h="6517925">
                <a:moveTo>
                  <a:pt x="3981860" y="0"/>
                </a:moveTo>
                <a:lnTo>
                  <a:pt x="0" y="0"/>
                </a:lnTo>
                <a:lnTo>
                  <a:pt x="0" y="6517924"/>
                </a:lnTo>
                <a:lnTo>
                  <a:pt x="3981860" y="6517924"/>
                </a:lnTo>
                <a:lnTo>
                  <a:pt x="398186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11660071" y="7496867"/>
            <a:ext cx="1679153" cy="2790133"/>
          </a:xfrm>
          <a:custGeom>
            <a:avLst/>
            <a:gdLst/>
            <a:ahLst/>
            <a:cxnLst/>
            <a:rect l="l" t="t" r="r" b="b"/>
            <a:pathLst>
              <a:path w="1679153" h="2790133">
                <a:moveTo>
                  <a:pt x="1679153" y="0"/>
                </a:moveTo>
                <a:lnTo>
                  <a:pt x="0" y="0"/>
                </a:lnTo>
                <a:lnTo>
                  <a:pt x="0" y="2790133"/>
                </a:lnTo>
                <a:lnTo>
                  <a:pt x="1679153" y="2790133"/>
                </a:lnTo>
                <a:lnTo>
                  <a:pt x="1679153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028700" y="2380851"/>
            <a:ext cx="6596238" cy="3858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28"/>
              </a:lnSpc>
            </a:pPr>
            <a:r>
              <a:rPr lang="en-US" sz="10028">
                <a:solidFill>
                  <a:srgbClr val="2E7040"/>
                </a:solidFill>
                <a:latin typeface="Kooperativ"/>
                <a:ea typeface="Kooperativ"/>
                <a:cs typeface="Kooperativ"/>
                <a:sym typeface="Kooperativ"/>
              </a:rPr>
              <a:t>Uses of Biofermentation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77039" y="1239571"/>
            <a:ext cx="2223428" cy="492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3625">
                <a:solidFill>
                  <a:srgbClr val="5C1D05"/>
                </a:solidFill>
                <a:latin typeface="Kollektif"/>
                <a:ea typeface="Kollektif"/>
                <a:cs typeface="Kollektif"/>
                <a:sym typeface="Kollektif"/>
              </a:rPr>
              <a:t>Step 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419148" y="1693617"/>
            <a:ext cx="7840152" cy="1133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1"/>
              </a:lnSpc>
            </a:pPr>
            <a:r>
              <a:rPr lang="en-US" sz="232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Biofermentation is another effective method for processing organic waste into useful fertilizer. Here are the steps: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860087" y="3511100"/>
            <a:ext cx="6746569" cy="642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7193" lvl="1" indent="-213597" algn="l">
              <a:lnSpc>
                <a:spcPts val="2552"/>
              </a:lnSpc>
              <a:buFont typeface="Arial"/>
              <a:buChar char="•"/>
            </a:pPr>
            <a:r>
              <a:rPr lang="en-US" sz="19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Collect organic materials such as food scraps, leaves, or straw in a closed container.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860087" y="4372667"/>
            <a:ext cx="6490600" cy="642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7193" lvl="1" indent="-213597" algn="l">
              <a:lnSpc>
                <a:spcPts val="2552"/>
              </a:lnSpc>
              <a:buFont typeface="Arial"/>
              <a:buChar char="•"/>
            </a:pPr>
            <a:r>
              <a:rPr lang="en-US" sz="19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Add water and food additives to speed up the fermentation process.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860087" y="5234233"/>
            <a:ext cx="6958274" cy="642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7193" lvl="1" indent="-213597" algn="l">
              <a:lnSpc>
                <a:spcPts val="2552"/>
              </a:lnSpc>
              <a:buFont typeface="Arial"/>
              <a:buChar char="•"/>
            </a:pPr>
            <a:r>
              <a:rPr lang="en-US" sz="19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Let the mixture ferment for several weeks under closed conditions.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860087" y="6095554"/>
            <a:ext cx="6958274" cy="642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7193" lvl="1" indent="-213597" algn="l">
              <a:lnSpc>
                <a:spcPts val="2552"/>
              </a:lnSpc>
              <a:buFont typeface="Arial"/>
              <a:buChar char="•"/>
            </a:pPr>
            <a:r>
              <a:rPr lang="en-US" sz="197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Filter the fermented liquid to obtain liquid organic fertilizer that is ready to be used.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89105" y="-604436"/>
            <a:ext cx="18941620" cy="10542827"/>
            <a:chOff x="0" y="0"/>
            <a:chExt cx="25255493" cy="140571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057103" cy="14057103"/>
            </a:xfrm>
            <a:custGeom>
              <a:avLst/>
              <a:gdLst/>
              <a:ahLst/>
              <a:cxnLst/>
              <a:rect l="l" t="t" r="r" b="b"/>
              <a:pathLst>
                <a:path w="14057103" h="14057103">
                  <a:moveTo>
                    <a:pt x="0" y="0"/>
                  </a:moveTo>
                  <a:lnTo>
                    <a:pt x="14057103" y="0"/>
                  </a:lnTo>
                  <a:lnTo>
                    <a:pt x="14057103" y="14057103"/>
                  </a:lnTo>
                  <a:lnTo>
                    <a:pt x="0" y="140571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198391" y="0"/>
              <a:ext cx="14057103" cy="14057103"/>
            </a:xfrm>
            <a:custGeom>
              <a:avLst/>
              <a:gdLst/>
              <a:ahLst/>
              <a:cxnLst/>
              <a:rect l="l" t="t" r="r" b="b"/>
              <a:pathLst>
                <a:path w="14057103" h="14057103">
                  <a:moveTo>
                    <a:pt x="0" y="0"/>
                  </a:moveTo>
                  <a:lnTo>
                    <a:pt x="14057102" y="0"/>
                  </a:lnTo>
                  <a:lnTo>
                    <a:pt x="14057102" y="14057103"/>
                  </a:lnTo>
                  <a:lnTo>
                    <a:pt x="0" y="140571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3017149" y="5386235"/>
            <a:ext cx="12253702" cy="1724092"/>
            <a:chOff x="0" y="0"/>
            <a:chExt cx="3227313" cy="4540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27313" cy="454082"/>
            </a:xfrm>
            <a:custGeom>
              <a:avLst/>
              <a:gdLst/>
              <a:ahLst/>
              <a:cxnLst/>
              <a:rect l="l" t="t" r="r" b="b"/>
              <a:pathLst>
                <a:path w="3227313" h="454082">
                  <a:moveTo>
                    <a:pt x="10741" y="0"/>
                  </a:moveTo>
                  <a:lnTo>
                    <a:pt x="3216572" y="0"/>
                  </a:lnTo>
                  <a:cubicBezTo>
                    <a:pt x="3222504" y="0"/>
                    <a:pt x="3227313" y="4809"/>
                    <a:pt x="3227313" y="10741"/>
                  </a:cubicBezTo>
                  <a:lnTo>
                    <a:pt x="3227313" y="443341"/>
                  </a:lnTo>
                  <a:cubicBezTo>
                    <a:pt x="3227313" y="449273"/>
                    <a:pt x="3222504" y="454082"/>
                    <a:pt x="3216572" y="454082"/>
                  </a:cubicBezTo>
                  <a:lnTo>
                    <a:pt x="10741" y="454082"/>
                  </a:lnTo>
                  <a:cubicBezTo>
                    <a:pt x="4809" y="454082"/>
                    <a:pt x="0" y="449273"/>
                    <a:pt x="0" y="443341"/>
                  </a:cubicBezTo>
                  <a:lnTo>
                    <a:pt x="0" y="10741"/>
                  </a:lnTo>
                  <a:cubicBezTo>
                    <a:pt x="0" y="4809"/>
                    <a:pt x="4809" y="0"/>
                    <a:pt x="10741" y="0"/>
                  </a:cubicBezTo>
                  <a:close/>
                </a:path>
              </a:pathLst>
            </a:custGeom>
            <a:solidFill>
              <a:srgbClr val="FFE4A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227313" cy="4921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2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821481" y="4013552"/>
            <a:ext cx="10645038" cy="1603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73"/>
              </a:lnSpc>
            </a:pPr>
            <a:r>
              <a:rPr lang="en-US" sz="12073">
                <a:solidFill>
                  <a:srgbClr val="2E7040"/>
                </a:solidFill>
                <a:latin typeface="Kooperativ"/>
                <a:ea typeface="Kooperativ"/>
                <a:cs typeface="Kooperativ"/>
                <a:sym typeface="Kooperativ"/>
              </a:rPr>
              <a:t>Conclusion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400667" y="5733752"/>
            <a:ext cx="11486667" cy="94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2"/>
              </a:lnSpc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Organic waste management is an important step in promoting a cleaner, healthier and more sustainable environment.</a:t>
            </a:r>
          </a:p>
        </p:txBody>
      </p:sp>
      <p:sp>
        <p:nvSpPr>
          <p:cNvPr id="10" name="Freeform 10"/>
          <p:cNvSpPr/>
          <p:nvPr/>
        </p:nvSpPr>
        <p:spPr>
          <a:xfrm rot="-172464">
            <a:off x="-4745238" y="-664450"/>
            <a:ext cx="9490475" cy="5573497"/>
          </a:xfrm>
          <a:custGeom>
            <a:avLst/>
            <a:gdLst/>
            <a:ahLst/>
            <a:cxnLst/>
            <a:rect l="l" t="t" r="r" b="b"/>
            <a:pathLst>
              <a:path w="9490475" h="5573497">
                <a:moveTo>
                  <a:pt x="0" y="0"/>
                </a:moveTo>
                <a:lnTo>
                  <a:pt x="9490476" y="0"/>
                </a:lnTo>
                <a:lnTo>
                  <a:pt x="9490476" y="5573497"/>
                </a:lnTo>
                <a:lnTo>
                  <a:pt x="0" y="5573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831078">
            <a:off x="13433228" y="-2075994"/>
            <a:ext cx="7652145" cy="9311238"/>
          </a:xfrm>
          <a:custGeom>
            <a:avLst/>
            <a:gdLst/>
            <a:ahLst/>
            <a:cxnLst/>
            <a:rect l="l" t="t" r="r" b="b"/>
            <a:pathLst>
              <a:path w="7652145" h="9311238">
                <a:moveTo>
                  <a:pt x="0" y="0"/>
                </a:moveTo>
                <a:lnTo>
                  <a:pt x="7652144" y="0"/>
                </a:lnTo>
                <a:lnTo>
                  <a:pt x="7652144" y="9311238"/>
                </a:lnTo>
                <a:lnTo>
                  <a:pt x="0" y="93112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54252">
            <a:off x="-1474843" y="6495802"/>
            <a:ext cx="4811614" cy="2956955"/>
          </a:xfrm>
          <a:custGeom>
            <a:avLst/>
            <a:gdLst/>
            <a:ahLst/>
            <a:cxnLst/>
            <a:rect l="l" t="t" r="r" b="b"/>
            <a:pathLst>
              <a:path w="4811614" h="2956955">
                <a:moveTo>
                  <a:pt x="0" y="0"/>
                </a:moveTo>
                <a:lnTo>
                  <a:pt x="4811614" y="0"/>
                </a:lnTo>
                <a:lnTo>
                  <a:pt x="4811614" y="2956955"/>
                </a:lnTo>
                <a:lnTo>
                  <a:pt x="0" y="29569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-1052258" y="9591675"/>
            <a:ext cx="20392515" cy="3086100"/>
            <a:chOff x="0" y="0"/>
            <a:chExt cx="5370868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370868" cy="812800"/>
            </a:xfrm>
            <a:custGeom>
              <a:avLst/>
              <a:gdLst/>
              <a:ahLst/>
              <a:cxnLst/>
              <a:rect l="l" t="t" r="r" b="b"/>
              <a:pathLst>
                <a:path w="5370868" h="812800">
                  <a:moveTo>
                    <a:pt x="0" y="0"/>
                  </a:moveTo>
                  <a:lnTo>
                    <a:pt x="5370868" y="0"/>
                  </a:lnTo>
                  <a:lnTo>
                    <a:pt x="537086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704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5370868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2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rot="2576354">
            <a:off x="15236676" y="7231736"/>
            <a:ext cx="4045249" cy="2944140"/>
          </a:xfrm>
          <a:custGeom>
            <a:avLst/>
            <a:gdLst/>
            <a:ahLst/>
            <a:cxnLst/>
            <a:rect l="l" t="t" r="r" b="b"/>
            <a:pathLst>
              <a:path w="4045249" h="2944140">
                <a:moveTo>
                  <a:pt x="0" y="0"/>
                </a:moveTo>
                <a:lnTo>
                  <a:pt x="4045248" y="0"/>
                </a:lnTo>
                <a:lnTo>
                  <a:pt x="4045248" y="2944140"/>
                </a:lnTo>
                <a:lnTo>
                  <a:pt x="0" y="29441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481918" y="5336164"/>
            <a:ext cx="561087" cy="561087"/>
          </a:xfrm>
          <a:custGeom>
            <a:avLst/>
            <a:gdLst/>
            <a:ahLst/>
            <a:cxnLst/>
            <a:rect l="l" t="t" r="r" b="b"/>
            <a:pathLst>
              <a:path w="561087" h="561087">
                <a:moveTo>
                  <a:pt x="0" y="0"/>
                </a:moveTo>
                <a:lnTo>
                  <a:pt x="561087" y="0"/>
                </a:lnTo>
                <a:lnTo>
                  <a:pt x="561087" y="561088"/>
                </a:lnTo>
                <a:lnTo>
                  <a:pt x="0" y="5610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5841530" y="6395699"/>
            <a:ext cx="561087" cy="561087"/>
          </a:xfrm>
          <a:custGeom>
            <a:avLst/>
            <a:gdLst/>
            <a:ahLst/>
            <a:cxnLst/>
            <a:rect l="l" t="t" r="r" b="b"/>
            <a:pathLst>
              <a:path w="561087" h="561087">
                <a:moveTo>
                  <a:pt x="0" y="0"/>
                </a:moveTo>
                <a:lnTo>
                  <a:pt x="561087" y="0"/>
                </a:lnTo>
                <a:lnTo>
                  <a:pt x="561087" y="561087"/>
                </a:lnTo>
                <a:lnTo>
                  <a:pt x="0" y="56108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291705">
            <a:off x="2670123" y="7100528"/>
            <a:ext cx="2302717" cy="2865371"/>
          </a:xfrm>
          <a:custGeom>
            <a:avLst/>
            <a:gdLst/>
            <a:ahLst/>
            <a:cxnLst/>
            <a:rect l="l" t="t" r="r" b="b"/>
            <a:pathLst>
              <a:path w="2302717" h="2865371">
                <a:moveTo>
                  <a:pt x="0" y="0"/>
                </a:moveTo>
                <a:lnTo>
                  <a:pt x="2302716" y="0"/>
                </a:lnTo>
                <a:lnTo>
                  <a:pt x="2302716" y="2865371"/>
                </a:lnTo>
                <a:lnTo>
                  <a:pt x="0" y="28653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351648">
            <a:off x="13476017" y="7378643"/>
            <a:ext cx="1981003" cy="2465049"/>
          </a:xfrm>
          <a:custGeom>
            <a:avLst/>
            <a:gdLst/>
            <a:ahLst/>
            <a:cxnLst/>
            <a:rect l="l" t="t" r="r" b="b"/>
            <a:pathLst>
              <a:path w="1981003" h="2465049">
                <a:moveTo>
                  <a:pt x="0" y="0"/>
                </a:moveTo>
                <a:lnTo>
                  <a:pt x="1981003" y="0"/>
                </a:lnTo>
                <a:lnTo>
                  <a:pt x="1981003" y="2465049"/>
                </a:lnTo>
                <a:lnTo>
                  <a:pt x="0" y="246504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-343075">
            <a:off x="7089461" y="1335176"/>
            <a:ext cx="3784487" cy="1574246"/>
          </a:xfrm>
          <a:custGeom>
            <a:avLst/>
            <a:gdLst/>
            <a:ahLst/>
            <a:cxnLst/>
            <a:rect l="l" t="t" r="r" b="b"/>
            <a:pathLst>
              <a:path w="3784487" h="1574246">
                <a:moveTo>
                  <a:pt x="0" y="0"/>
                </a:moveTo>
                <a:lnTo>
                  <a:pt x="3784487" y="0"/>
                </a:lnTo>
                <a:lnTo>
                  <a:pt x="3784487" y="1574245"/>
                </a:lnTo>
                <a:lnTo>
                  <a:pt x="0" y="157424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8682989" y="7523381"/>
            <a:ext cx="1611302" cy="3055917"/>
          </a:xfrm>
          <a:custGeom>
            <a:avLst/>
            <a:gdLst/>
            <a:ahLst/>
            <a:cxnLst/>
            <a:rect l="l" t="t" r="r" b="b"/>
            <a:pathLst>
              <a:path w="1611302" h="3055917">
                <a:moveTo>
                  <a:pt x="0" y="0"/>
                </a:moveTo>
                <a:lnTo>
                  <a:pt x="1611302" y="0"/>
                </a:lnTo>
                <a:lnTo>
                  <a:pt x="1611302" y="3055917"/>
                </a:lnTo>
                <a:lnTo>
                  <a:pt x="0" y="305591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89105" y="-604436"/>
            <a:ext cx="18941620" cy="10542827"/>
            <a:chOff x="0" y="0"/>
            <a:chExt cx="25255493" cy="140571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057103" cy="14057103"/>
            </a:xfrm>
            <a:custGeom>
              <a:avLst/>
              <a:gdLst/>
              <a:ahLst/>
              <a:cxnLst/>
              <a:rect l="l" t="t" r="r" b="b"/>
              <a:pathLst>
                <a:path w="14057103" h="14057103">
                  <a:moveTo>
                    <a:pt x="0" y="0"/>
                  </a:moveTo>
                  <a:lnTo>
                    <a:pt x="14057103" y="0"/>
                  </a:lnTo>
                  <a:lnTo>
                    <a:pt x="14057103" y="14057103"/>
                  </a:lnTo>
                  <a:lnTo>
                    <a:pt x="0" y="140571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198391" y="0"/>
              <a:ext cx="14057103" cy="14057103"/>
            </a:xfrm>
            <a:custGeom>
              <a:avLst/>
              <a:gdLst/>
              <a:ahLst/>
              <a:cxnLst/>
              <a:rect l="l" t="t" r="r" b="b"/>
              <a:pathLst>
                <a:path w="14057103" h="14057103">
                  <a:moveTo>
                    <a:pt x="0" y="0"/>
                  </a:moveTo>
                  <a:lnTo>
                    <a:pt x="14057102" y="0"/>
                  </a:lnTo>
                  <a:lnTo>
                    <a:pt x="14057102" y="14057103"/>
                  </a:lnTo>
                  <a:lnTo>
                    <a:pt x="0" y="140571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1052258" y="9591675"/>
            <a:ext cx="20392515" cy="3086100"/>
            <a:chOff x="0" y="0"/>
            <a:chExt cx="5370868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370868" cy="812800"/>
            </a:xfrm>
            <a:custGeom>
              <a:avLst/>
              <a:gdLst/>
              <a:ahLst/>
              <a:cxnLst/>
              <a:rect l="l" t="t" r="r" b="b"/>
              <a:pathLst>
                <a:path w="5370868" h="812800">
                  <a:moveTo>
                    <a:pt x="0" y="0"/>
                  </a:moveTo>
                  <a:lnTo>
                    <a:pt x="5370868" y="0"/>
                  </a:lnTo>
                  <a:lnTo>
                    <a:pt x="537086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704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370868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2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446977" y="4531837"/>
            <a:ext cx="6043039" cy="6478892"/>
          </a:xfrm>
          <a:custGeom>
            <a:avLst/>
            <a:gdLst/>
            <a:ahLst/>
            <a:cxnLst/>
            <a:rect l="l" t="t" r="r" b="b"/>
            <a:pathLst>
              <a:path w="6043039" h="6478892">
                <a:moveTo>
                  <a:pt x="0" y="0"/>
                </a:moveTo>
                <a:lnTo>
                  <a:pt x="6043039" y="0"/>
                </a:lnTo>
                <a:lnTo>
                  <a:pt x="6043039" y="6478892"/>
                </a:lnTo>
                <a:lnTo>
                  <a:pt x="0" y="64788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578326" y="3314390"/>
            <a:ext cx="11131347" cy="376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6"/>
              </a:lnSpc>
            </a:pPr>
            <a:r>
              <a:rPr lang="en-US" sz="5886">
                <a:solidFill>
                  <a:srgbClr val="2E7040"/>
                </a:solidFill>
                <a:latin typeface="Kooperativ"/>
                <a:ea typeface="Kooperativ"/>
                <a:cs typeface="Kooperativ"/>
                <a:sym typeface="Kooperativ"/>
              </a:rPr>
              <a:t>“Let's take action together to manage organic waste wisely for the sustainability of our environment and future generations”</a:t>
            </a:r>
          </a:p>
        </p:txBody>
      </p:sp>
      <p:sp>
        <p:nvSpPr>
          <p:cNvPr id="10" name="Freeform 10"/>
          <p:cNvSpPr/>
          <p:nvPr/>
        </p:nvSpPr>
        <p:spPr>
          <a:xfrm flipH="1">
            <a:off x="13665592" y="3180278"/>
            <a:ext cx="4841424" cy="9182010"/>
          </a:xfrm>
          <a:custGeom>
            <a:avLst/>
            <a:gdLst/>
            <a:ahLst/>
            <a:cxnLst/>
            <a:rect l="l" t="t" r="r" b="b"/>
            <a:pathLst>
              <a:path w="4841424" h="9182010">
                <a:moveTo>
                  <a:pt x="4841424" y="0"/>
                </a:moveTo>
                <a:lnTo>
                  <a:pt x="0" y="0"/>
                </a:lnTo>
                <a:lnTo>
                  <a:pt x="0" y="9182010"/>
                </a:lnTo>
                <a:lnTo>
                  <a:pt x="4841424" y="9182010"/>
                </a:lnTo>
                <a:lnTo>
                  <a:pt x="484142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991158" y="3917962"/>
            <a:ext cx="561087" cy="561087"/>
          </a:xfrm>
          <a:custGeom>
            <a:avLst/>
            <a:gdLst/>
            <a:ahLst/>
            <a:cxnLst/>
            <a:rect l="l" t="t" r="r" b="b"/>
            <a:pathLst>
              <a:path w="561087" h="561087">
                <a:moveTo>
                  <a:pt x="0" y="0"/>
                </a:moveTo>
                <a:lnTo>
                  <a:pt x="561087" y="0"/>
                </a:lnTo>
                <a:lnTo>
                  <a:pt x="561087" y="561087"/>
                </a:lnTo>
                <a:lnTo>
                  <a:pt x="0" y="5610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293999" y="3917962"/>
            <a:ext cx="561087" cy="561087"/>
          </a:xfrm>
          <a:custGeom>
            <a:avLst/>
            <a:gdLst/>
            <a:ahLst/>
            <a:cxnLst/>
            <a:rect l="l" t="t" r="r" b="b"/>
            <a:pathLst>
              <a:path w="561087" h="561087">
                <a:moveTo>
                  <a:pt x="0" y="0"/>
                </a:moveTo>
                <a:lnTo>
                  <a:pt x="561087" y="0"/>
                </a:lnTo>
                <a:lnTo>
                  <a:pt x="561087" y="561087"/>
                </a:lnTo>
                <a:lnTo>
                  <a:pt x="0" y="5610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2268171">
            <a:off x="13369601" y="-3443469"/>
            <a:ext cx="5433406" cy="7200900"/>
          </a:xfrm>
          <a:custGeom>
            <a:avLst/>
            <a:gdLst/>
            <a:ahLst/>
            <a:cxnLst/>
            <a:rect l="l" t="t" r="r" b="b"/>
            <a:pathLst>
              <a:path w="5433406" h="7200900">
                <a:moveTo>
                  <a:pt x="0" y="0"/>
                </a:moveTo>
                <a:lnTo>
                  <a:pt x="5433406" y="0"/>
                </a:lnTo>
                <a:lnTo>
                  <a:pt x="5433406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3882166">
            <a:off x="-428127" y="-2267751"/>
            <a:ext cx="4940395" cy="6011543"/>
          </a:xfrm>
          <a:custGeom>
            <a:avLst/>
            <a:gdLst/>
            <a:ahLst/>
            <a:cxnLst/>
            <a:rect l="l" t="t" r="r" b="b"/>
            <a:pathLst>
              <a:path w="4940395" h="6011543">
                <a:moveTo>
                  <a:pt x="0" y="0"/>
                </a:moveTo>
                <a:lnTo>
                  <a:pt x="4940395" y="0"/>
                </a:lnTo>
                <a:lnTo>
                  <a:pt x="4940395" y="6011543"/>
                </a:lnTo>
                <a:lnTo>
                  <a:pt x="0" y="601154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291705">
            <a:off x="8250458" y="796721"/>
            <a:ext cx="1462494" cy="1819846"/>
          </a:xfrm>
          <a:custGeom>
            <a:avLst/>
            <a:gdLst/>
            <a:ahLst/>
            <a:cxnLst/>
            <a:rect l="l" t="t" r="r" b="b"/>
            <a:pathLst>
              <a:path w="1462494" h="1819846">
                <a:moveTo>
                  <a:pt x="0" y="0"/>
                </a:moveTo>
                <a:lnTo>
                  <a:pt x="1462494" y="0"/>
                </a:lnTo>
                <a:lnTo>
                  <a:pt x="1462494" y="1819846"/>
                </a:lnTo>
                <a:lnTo>
                  <a:pt x="0" y="181984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064504" y="7077385"/>
            <a:ext cx="2236714" cy="3661289"/>
          </a:xfrm>
          <a:custGeom>
            <a:avLst/>
            <a:gdLst/>
            <a:ahLst/>
            <a:cxnLst/>
            <a:rect l="l" t="t" r="r" b="b"/>
            <a:pathLst>
              <a:path w="2236714" h="3661289">
                <a:moveTo>
                  <a:pt x="0" y="0"/>
                </a:moveTo>
                <a:lnTo>
                  <a:pt x="2236714" y="0"/>
                </a:lnTo>
                <a:lnTo>
                  <a:pt x="2236714" y="3661289"/>
                </a:lnTo>
                <a:lnTo>
                  <a:pt x="0" y="366128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447</Words>
  <Application>Microsoft Office PowerPoint</Application>
  <PresentationFormat>Custom</PresentationFormat>
  <Paragraphs>40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Kooperativ</vt:lpstr>
      <vt:lpstr>Kollektif</vt:lpstr>
      <vt:lpstr>Canva Sans</vt:lpstr>
      <vt:lpstr>Poppins</vt:lpstr>
      <vt:lpstr>Poppins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Ameer Hamzah Daiyan</cp:lastModifiedBy>
  <cp:revision>2</cp:revision>
  <dcterms:created xsi:type="dcterms:W3CDTF">2006-08-16T00:00:00Z</dcterms:created>
  <dcterms:modified xsi:type="dcterms:W3CDTF">2024-12-15T14:50:16Z</dcterms:modified>
  <dc:identifier>DAGYcjpsBzk</dc:identifier>
</cp:coreProperties>
</file>